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13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2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57778D8-AEE4-4B7B-8FD1-545DBEE478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D6E7E-BEDF-485F-B7CF-B2610419CC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A4498-B9C4-4ADA-93EA-C6F471FD589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DF3B8-2F25-4A17-9E4C-861B37D166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339BF-E0D5-4937-BA65-780FBBF93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C424A-836E-45CF-956B-F83357B87B4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7759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D89B52-7C63-4E5D-B0F8-28DAFF5798D7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5D6770-720C-4D43-BFD7-C16B633200BF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:a16="http://schemas.microsoft.com/office/drawing/2014/main" id="{FA35AB5E-A067-4DD5-9DC6-AC54700E4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41E2FE-353B-4B2D-968C-5ACEAFFF871D}"/>
              </a:ext>
            </a:extLst>
          </p:cNvPr>
          <p:cNvSpPr txBox="1"/>
          <p:nvPr userDrawn="1"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96EA3F-E31D-4D58-A81A-C04B76D3D1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264BA3D1-23F9-4179-88F3-02FEE0EDF7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7B60B2-B8FF-4D5F-B2AD-F6097232AB39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</p:spTree>
    <p:extLst>
      <p:ext uri="{BB962C8B-B14F-4D97-AF65-F5344CB8AC3E}">
        <p14:creationId xmlns:p14="http://schemas.microsoft.com/office/powerpoint/2010/main" val="91951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820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273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DE5FF8-80F8-4815-855A-50DD5B621356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3D76EB-8884-4849-A7E4-5520B803EBE6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:a16="http://schemas.microsoft.com/office/drawing/2014/main" id="{8E03B4B8-2825-45F9-A9FA-A3B3CAA1B2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9A221E-D4FE-491D-A0E5-D450AD08AEEA}"/>
              </a:ext>
            </a:extLst>
          </p:cNvPr>
          <p:cNvSpPr txBox="1"/>
          <p:nvPr userDrawn="1"/>
        </p:nvSpPr>
        <p:spPr>
          <a:xfrm>
            <a:off x="104115" y="5984572"/>
            <a:ext cx="4870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Sustainable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www.jiip.eu/sustainableurbanbolity/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D7EF89-4D59-406F-99C1-F2C7ED7DDB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E13E30E0-2A3F-44B7-94FE-31140A13B6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82FBE4-D933-4272-9FE9-AF265CC3ADFC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40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FEAF1E3-E8E1-4969-9562-4DBD3D01106D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377D67-3754-4898-B5D1-D1D0C91341D1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7" name="Picture 16" descr="cid:image003.png@01D30C3A.50F200B0">
            <a:extLst>
              <a:ext uri="{FF2B5EF4-FFF2-40B4-BE49-F238E27FC236}">
                <a16:creationId xmlns:a16="http://schemas.microsoft.com/office/drawing/2014/main" id="{4A1610BD-0C6E-4D98-9216-F24D1585A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64A113-6BFB-45D5-9CDB-387382F00D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20" name="Picture 19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866D14A7-8A89-4C94-8F86-A2B85A4D81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9ECAE87-A354-4000-93CB-366A3F5DBB70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E7ED88F-C451-4C2B-BEA8-F04F721484F7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76A9889B-9186-4363-98C1-1E553193DC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010" y="177110"/>
            <a:ext cx="7886700" cy="465565"/>
          </a:xfrm>
        </p:spPr>
        <p:txBody>
          <a:bodyPr/>
          <a:lstStyle>
            <a:lvl1pPr>
              <a:defRPr sz="2000">
                <a:solidFill>
                  <a:srgbClr val="0073AE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AF367A2D-9F25-4631-B56E-27701BBAB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9010" y="969925"/>
            <a:ext cx="8610332" cy="3979622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73AE"/>
                </a:solidFill>
              </a:defRPr>
            </a:lvl1pPr>
            <a:lvl2pPr>
              <a:defRPr sz="2000">
                <a:solidFill>
                  <a:srgbClr val="0073AE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F5239-259C-4922-8974-D7E42ED5C71B}"/>
              </a:ext>
            </a:extLst>
          </p:cNvPr>
          <p:cNvSpPr txBox="1"/>
          <p:nvPr userDrawn="1"/>
        </p:nvSpPr>
        <p:spPr>
          <a:xfrm>
            <a:off x="104115" y="5984572"/>
            <a:ext cx="4870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Sustainable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www.jiip.eu/sustainableurbanbolity/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692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54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179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910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055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3095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895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74BE-20D7-4F94-96BE-0E979ACEEF88}" type="datetimeFigureOut">
              <a:rPr lang="fr-BE" smtClean="0"/>
              <a:t>19/09/2017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F4FE-C5BF-4A61-B15D-75E1ADE6B24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950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F2213DA-C46B-4857-B97E-A903B97DEF3C}"/>
              </a:ext>
            </a:extLst>
          </p:cNvPr>
          <p:cNvSpPr txBox="1"/>
          <p:nvPr/>
        </p:nvSpPr>
        <p:spPr>
          <a:xfrm>
            <a:off x="1436255" y="1821527"/>
            <a:ext cx="627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Clean Bus </a:t>
            </a:r>
            <a:r>
              <a:rPr lang="fr-BE" sz="32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32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6096E-67A7-4B14-A9DF-69A70B1146CF}"/>
              </a:ext>
            </a:extLst>
          </p:cNvPr>
          <p:cNvSpPr txBox="1"/>
          <p:nvPr/>
        </p:nvSpPr>
        <p:spPr>
          <a:xfrm>
            <a:off x="1436255" y="2744052"/>
            <a:ext cx="6271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Alain Van Gaever</a:t>
            </a:r>
            <a:endParaRPr lang="fr-BE" sz="2000" b="1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260897-3BE8-4079-8B3C-CE0A876E3BC0}"/>
              </a:ext>
            </a:extLst>
          </p:cNvPr>
          <p:cNvSpPr txBox="1"/>
          <p:nvPr/>
        </p:nvSpPr>
        <p:spPr>
          <a:xfrm>
            <a:off x="1436255" y="3226743"/>
            <a:ext cx="627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European</a:t>
            </a:r>
            <a:r>
              <a:rPr lang="es-E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Commission</a:t>
            </a:r>
            <a:r>
              <a:rPr lang="es-E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– DG MOVE </a:t>
            </a:r>
          </a:p>
          <a:p>
            <a:pPr algn="ctr"/>
            <a:r>
              <a:rPr lang="es-ES" sz="16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Intelligent</a:t>
            </a:r>
            <a:r>
              <a:rPr lang="es-E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&amp; Sustainable </a:t>
            </a:r>
            <a:r>
              <a:rPr lang="es-ES" sz="16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Transport</a:t>
            </a:r>
            <a:r>
              <a:rPr lang="es-E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Unit</a:t>
            </a:r>
            <a:r>
              <a:rPr lang="es-ES" sz="16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(B.4.)</a:t>
            </a:r>
            <a:endParaRPr lang="fr-BE" sz="16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pic>
        <p:nvPicPr>
          <p:cNvPr id="1026" name="Picture 2" descr="C:\Users\gaeveal\AppData\Local\Microsoft\Windows\Temporary Internet Files\Content.Outlook\KQ5S9L0C\MOVE_CleanBusDeploymentInitiative_Newsletter-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60" y="171559"/>
            <a:ext cx="4102608" cy="96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6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5ACBBA-13A7-484A-BC9E-EA93BFECA2F7}"/>
              </a:ext>
            </a:extLst>
          </p:cNvPr>
          <p:cNvSpPr txBox="1"/>
          <p:nvPr/>
        </p:nvSpPr>
        <p:spPr>
          <a:xfrm>
            <a:off x="175490" y="89977"/>
            <a:ext cx="7147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Clean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Bus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Initiative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: 3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Pillars</a:t>
            </a:r>
            <a:endParaRPr lang="fr-BE" sz="2000" b="1" dirty="0">
              <a:solidFill>
                <a:schemeClr val="accent1">
                  <a:lumMod val="75000"/>
                </a:schemeClr>
              </a:solidFill>
              <a:latin typeface="Open sans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80" y="719151"/>
            <a:ext cx="8228239" cy="4566014"/>
          </a:xfrm>
          <a:prstGeom prst="rect">
            <a:avLst/>
          </a:prstGeom>
          <a:noFill/>
          <a:ln w="1905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98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5ACBBA-13A7-484A-BC9E-EA93BFECA2F7}"/>
              </a:ext>
            </a:extLst>
          </p:cNvPr>
          <p:cNvSpPr txBox="1"/>
          <p:nvPr/>
        </p:nvSpPr>
        <p:spPr>
          <a:xfrm>
            <a:off x="175490" y="89977"/>
            <a:ext cx="8462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Clean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Bus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Initiative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: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Next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Step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Expert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accent1">
                    <a:lumMod val="75000"/>
                  </a:schemeClr>
                </a:solidFill>
                <a:latin typeface="Open sans"/>
                <a:cs typeface="Arial" panose="020B0604020202020204" pitchFamily="34" charset="0"/>
              </a:rPr>
              <a:t>Group</a:t>
            </a:r>
            <a:endParaRPr lang="fr-BE" sz="2000" b="1" dirty="0">
              <a:solidFill>
                <a:schemeClr val="accent1">
                  <a:lumMod val="75000"/>
                </a:schemeClr>
              </a:solidFill>
              <a:latin typeface="Open sans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21" y="727165"/>
            <a:ext cx="7249886" cy="4669427"/>
          </a:xfrm>
          <a:prstGeom prst="rect">
            <a:avLst/>
          </a:prstGeom>
          <a:noFill/>
          <a:ln w="19050" cmpd="thickThin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5986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39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Carlos</dc:creator>
  <cp:lastModifiedBy>Juan Carlos</cp:lastModifiedBy>
  <cp:revision>17</cp:revision>
  <dcterms:created xsi:type="dcterms:W3CDTF">2017-09-11T09:21:19Z</dcterms:created>
  <dcterms:modified xsi:type="dcterms:W3CDTF">2017-09-19T10:23:18Z</dcterms:modified>
</cp:coreProperties>
</file>