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96" r:id="rId3"/>
  </p:sldMasterIdLst>
  <p:notesMasterIdLst>
    <p:notesMasterId r:id="rId19"/>
  </p:notesMasterIdLst>
  <p:sldIdLst>
    <p:sldId id="261" r:id="rId4"/>
    <p:sldId id="264" r:id="rId5"/>
    <p:sldId id="266" r:id="rId6"/>
    <p:sldId id="267" r:id="rId7"/>
    <p:sldId id="271" r:id="rId8"/>
    <p:sldId id="268" r:id="rId9"/>
    <p:sldId id="269" r:id="rId10"/>
    <p:sldId id="270" r:id="rId11"/>
    <p:sldId id="272" r:id="rId12"/>
    <p:sldId id="276" r:id="rId13"/>
    <p:sldId id="273" r:id="rId14"/>
    <p:sldId id="274" r:id="rId15"/>
    <p:sldId id="275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800"/>
    <a:srgbClr val="3467C0"/>
    <a:srgbClr val="FFFFFF"/>
    <a:srgbClr val="B5C0E2"/>
    <a:srgbClr val="0073AE"/>
    <a:srgbClr val="BFD730"/>
    <a:srgbClr val="1A8DCE"/>
    <a:srgbClr val="EC8F2D"/>
    <a:srgbClr val="1D1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8"/>
    <p:restoredTop sz="94647"/>
  </p:normalViewPr>
  <p:slideViewPr>
    <p:cSldViewPr snapToGrid="0" snapToObjects="1">
      <p:cViewPr varScale="1">
        <p:scale>
          <a:sx n="74" d="100"/>
          <a:sy n="74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75404010265814"/>
          <c:y val="0.1714977070558317"/>
          <c:w val="0.47242036140141241"/>
          <c:h val="0.71296560994151981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UK2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12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Belgium City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</c:v>
                </c:pt>
                <c:pt idx="1">
                  <c:v>0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Dutch City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27</c:v>
                </c:pt>
                <c:pt idx="1">
                  <c:v>7</c:v>
                </c:pt>
                <c:pt idx="2">
                  <c:v>3</c:v>
                </c:pt>
                <c:pt idx="3">
                  <c:v>4</c:v>
                </c:pt>
                <c:pt idx="4">
                  <c:v>13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9525728"/>
        <c:axId val="379526512"/>
      </c:radarChart>
      <c:catAx>
        <c:axId val="379525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rgbClr val="002060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fr-FR"/>
          </a:p>
        </c:txPr>
        <c:crossAx val="379526512"/>
        <c:crosses val="autoZero"/>
        <c:auto val="1"/>
        <c:lblAlgn val="ctr"/>
        <c:lblOffset val="100"/>
        <c:noMultiLvlLbl val="0"/>
      </c:catAx>
      <c:valAx>
        <c:axId val="37952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fr-FR"/>
          </a:p>
        </c:txPr>
        <c:crossAx val="379525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76760752785984931"/>
          <c:y val="0"/>
          <c:w val="0.21891434521470401"/>
          <c:h val="0.292224453173917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1" u="none" strike="noStrike" kern="1200" baseline="0">
              <a:solidFill>
                <a:srgbClr val="002060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75404010265814"/>
          <c:y val="0.1714977070558317"/>
          <c:w val="0.47242036140141241"/>
          <c:h val="0.71296560994151981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Italian City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Port City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UK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Scottish City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Leadership in citizen engagement</c:v>
                </c:pt>
                <c:pt idx="1">
                  <c:v>Training &amp; education</c:v>
                </c:pt>
                <c:pt idx="2">
                  <c:v>Collaborative models</c:v>
                </c:pt>
                <c:pt idx="3">
                  <c:v>Digital Literacy</c:v>
                </c:pt>
                <c:pt idx="4">
                  <c:v>Cooperation &amp; networls</c:v>
                </c:pt>
                <c:pt idx="5">
                  <c:v>Promotion of open data and science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27</c:v>
                </c:pt>
                <c:pt idx="1">
                  <c:v>6</c:v>
                </c:pt>
                <c:pt idx="2">
                  <c:v>9</c:v>
                </c:pt>
                <c:pt idx="3">
                  <c:v>3</c:v>
                </c:pt>
                <c:pt idx="4">
                  <c:v>12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915320"/>
        <c:axId val="384633576"/>
      </c:radarChart>
      <c:catAx>
        <c:axId val="323915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rgbClr val="002060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fr-FR"/>
          </a:p>
        </c:txPr>
        <c:crossAx val="384633576"/>
        <c:crosses val="autoZero"/>
        <c:auto val="1"/>
        <c:lblAlgn val="ctr"/>
        <c:lblOffset val="100"/>
        <c:noMultiLvlLbl val="0"/>
      </c:catAx>
      <c:valAx>
        <c:axId val="384633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fr-FR"/>
          </a:p>
        </c:txPr>
        <c:crossAx val="323915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7614882413109456"/>
          <c:y val="0"/>
          <c:w val="0.21891434521470401"/>
          <c:h val="0.292224453173917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1" u="none" strike="noStrike" kern="1200" baseline="0">
              <a:solidFill>
                <a:srgbClr val="002060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87F707-E001-4E0A-B6C5-319C49ABC82E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05AF4FB-8049-4A5E-A251-807F53EC8334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>
            <a:lnSpc>
              <a:spcPct val="90000"/>
            </a:lnSpc>
          </a:pPr>
          <a:r>
            <a:rPr lang="it-IT" sz="1600" b="1" i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Co-</a:t>
          </a:r>
          <a:r>
            <a:rPr lang="it-IT" sz="1600" b="1" i="1" dirty="0" err="1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creation</a:t>
          </a:r>
          <a:endParaRPr lang="en-GB" sz="1600" b="1" i="1" dirty="0">
            <a:solidFill>
              <a:schemeClr val="accent1">
                <a:lumMod val="75000"/>
              </a:schemeClr>
            </a:solidFill>
            <a:latin typeface="Georgia" panose="02040502050405020303" pitchFamily="18" charset="0"/>
          </a:endParaRPr>
        </a:p>
      </dgm:t>
    </dgm:pt>
    <dgm:pt modelId="{196FC1CE-F00D-424C-A817-EE280DA10C60}" type="parTrans" cxnId="{03A5A6B7-8F53-4EF2-B86F-B0253D784AD3}">
      <dgm:prSet/>
      <dgm:spPr/>
      <dgm:t>
        <a:bodyPr/>
        <a:lstStyle/>
        <a:p>
          <a:endParaRPr lang="en-GB"/>
        </a:p>
      </dgm:t>
    </dgm:pt>
    <dgm:pt modelId="{0217AEB4-430B-46B4-BFED-262A60AE1783}" type="sibTrans" cxnId="{03A5A6B7-8F53-4EF2-B86F-B0253D784AD3}">
      <dgm:prSet/>
      <dgm:spPr/>
      <dgm:t>
        <a:bodyPr/>
        <a:lstStyle/>
        <a:p>
          <a:endParaRPr lang="en-GB"/>
        </a:p>
      </dgm:t>
    </dgm:pt>
    <dgm:pt modelId="{BE114BFD-D369-43E9-98D6-42B4537AA187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lnSpc>
              <a:spcPct val="100000"/>
            </a:lnSpc>
          </a:pPr>
          <a:r>
            <a:rPr lang="it-IT" sz="1400" dirty="0" err="1" smtClean="0">
              <a:latin typeface="Georgia" panose="02040502050405020303" pitchFamily="18" charset="0"/>
            </a:rPr>
            <a:t>Stakeholders</a:t>
          </a:r>
          <a:r>
            <a:rPr lang="it-IT" sz="1400" dirty="0" smtClean="0">
              <a:latin typeface="Georgia" panose="02040502050405020303" pitchFamily="18" charset="0"/>
            </a:rPr>
            <a:t>, </a:t>
          </a:r>
          <a:r>
            <a:rPr lang="it-IT" sz="1400" dirty="0" err="1" smtClean="0">
              <a:latin typeface="Georgia" panose="02040502050405020303" pitchFamily="18" charset="0"/>
            </a:rPr>
            <a:t>cities</a:t>
          </a:r>
          <a:r>
            <a:rPr lang="it-IT" sz="1400" dirty="0" smtClean="0">
              <a:latin typeface="Georgia" panose="02040502050405020303" pitchFamily="18" charset="0"/>
            </a:rPr>
            <a:t> reps and </a:t>
          </a:r>
          <a:r>
            <a:rPr lang="it-IT" sz="1400" dirty="0" err="1" smtClean="0">
              <a:latin typeface="Georgia" panose="02040502050405020303" pitchFamily="18" charset="0"/>
            </a:rPr>
            <a:t>citizens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actively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contributing</a:t>
          </a:r>
          <a:r>
            <a:rPr lang="it-IT" sz="1400" dirty="0" smtClean="0">
              <a:latin typeface="Georgia" panose="02040502050405020303" pitchFamily="18" charset="0"/>
            </a:rPr>
            <a:t> to the Manifesto </a:t>
          </a:r>
          <a:r>
            <a:rPr lang="it-IT" sz="1400" dirty="0" err="1" smtClean="0">
              <a:latin typeface="Georgia" panose="02040502050405020303" pitchFamily="18" charset="0"/>
            </a:rPr>
            <a:t>drafting</a:t>
          </a:r>
          <a:endParaRPr lang="en-GB" sz="1400" dirty="0">
            <a:latin typeface="Georgia" panose="02040502050405020303" pitchFamily="18" charset="0"/>
          </a:endParaRPr>
        </a:p>
      </dgm:t>
    </dgm:pt>
    <dgm:pt modelId="{D0325025-937C-4572-9D75-4CD698DB908A}" type="parTrans" cxnId="{968AA2CC-3F0E-4EB8-9671-55C4ACC11030}">
      <dgm:prSet/>
      <dgm:spPr/>
      <dgm:t>
        <a:bodyPr/>
        <a:lstStyle/>
        <a:p>
          <a:endParaRPr lang="en-GB"/>
        </a:p>
      </dgm:t>
    </dgm:pt>
    <dgm:pt modelId="{088FA71C-FDED-4446-89B8-0E443F528DB7}" type="sibTrans" cxnId="{968AA2CC-3F0E-4EB8-9671-55C4ACC11030}">
      <dgm:prSet/>
      <dgm:spPr/>
      <dgm:t>
        <a:bodyPr/>
        <a:lstStyle/>
        <a:p>
          <a:endParaRPr lang="en-GB"/>
        </a:p>
      </dgm:t>
    </dgm:pt>
    <dgm:pt modelId="{CBE80278-D4B4-45B6-A11F-50EFB73F49AD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>
            <a:lnSpc>
              <a:spcPct val="90000"/>
            </a:lnSpc>
          </a:pPr>
          <a:r>
            <a:rPr lang="it-IT" sz="1600" b="1" i="1" dirty="0" err="1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Refinement</a:t>
          </a:r>
          <a:endParaRPr lang="en-GB" sz="1600" b="1" i="1" dirty="0">
            <a:solidFill>
              <a:schemeClr val="accent1">
                <a:lumMod val="75000"/>
              </a:schemeClr>
            </a:solidFill>
            <a:latin typeface="Georgia" panose="02040502050405020303" pitchFamily="18" charset="0"/>
          </a:endParaRPr>
        </a:p>
      </dgm:t>
    </dgm:pt>
    <dgm:pt modelId="{6D5B9F37-7E01-4C1F-BBB2-0E81C2840098}" type="parTrans" cxnId="{05BCC59B-4C95-4030-9248-37BAE2452FA8}">
      <dgm:prSet/>
      <dgm:spPr/>
      <dgm:t>
        <a:bodyPr/>
        <a:lstStyle/>
        <a:p>
          <a:endParaRPr lang="en-GB"/>
        </a:p>
      </dgm:t>
    </dgm:pt>
    <dgm:pt modelId="{FAE1042C-FFF0-4A38-893F-E2F79F865247}" type="sibTrans" cxnId="{05BCC59B-4C95-4030-9248-37BAE2452FA8}">
      <dgm:prSet/>
      <dgm:spPr/>
      <dgm:t>
        <a:bodyPr/>
        <a:lstStyle/>
        <a:p>
          <a:endParaRPr lang="en-GB"/>
        </a:p>
      </dgm:t>
    </dgm:pt>
    <dgm:pt modelId="{623EE817-8A88-4479-B8E2-F1A7B12D7562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lnSpc>
              <a:spcPct val="100000"/>
            </a:lnSpc>
          </a:pPr>
          <a:r>
            <a:rPr lang="it-IT" sz="1400" dirty="0" err="1" smtClean="0">
              <a:latin typeface="Georgia" panose="02040502050405020303" pitchFamily="18" charset="0"/>
            </a:rPr>
            <a:t>Additional</a:t>
          </a:r>
          <a:r>
            <a:rPr lang="it-IT" sz="1400" dirty="0" smtClean="0">
              <a:latin typeface="Georgia" panose="02040502050405020303" pitchFamily="18" charset="0"/>
            </a:rPr>
            <a:t> input </a:t>
          </a:r>
          <a:r>
            <a:rPr lang="it-IT" sz="1400" dirty="0" err="1" smtClean="0">
              <a:latin typeface="Georgia" panose="02040502050405020303" pitchFamily="18" charset="0"/>
            </a:rPr>
            <a:t>gathered</a:t>
          </a:r>
          <a:r>
            <a:rPr lang="it-IT" sz="1400" dirty="0" smtClean="0">
              <a:latin typeface="Georgia" panose="02040502050405020303" pitchFamily="18" charset="0"/>
            </a:rPr>
            <a:t> and </a:t>
          </a:r>
          <a:r>
            <a:rPr lang="it-IT" sz="1400" dirty="0" err="1" smtClean="0">
              <a:latin typeface="Georgia" panose="02040502050405020303" pitchFamily="18" charset="0"/>
            </a:rPr>
            <a:t>included</a:t>
          </a:r>
          <a:r>
            <a:rPr lang="it-IT" sz="1400" dirty="0" smtClean="0">
              <a:latin typeface="Georgia" panose="02040502050405020303" pitchFamily="18" charset="0"/>
            </a:rPr>
            <a:t> in the </a:t>
          </a:r>
          <a:r>
            <a:rPr lang="it-IT" sz="1400" dirty="0" err="1" smtClean="0">
              <a:latin typeface="Georgia" panose="02040502050405020303" pitchFamily="18" charset="0"/>
            </a:rPr>
            <a:t>draft</a:t>
          </a:r>
          <a:endParaRPr lang="en-GB" sz="1400" dirty="0">
            <a:latin typeface="Georgia" panose="02040502050405020303" pitchFamily="18" charset="0"/>
          </a:endParaRPr>
        </a:p>
      </dgm:t>
    </dgm:pt>
    <dgm:pt modelId="{350EEFB9-6230-4DC3-97E7-3C3748B7200F}" type="parTrans" cxnId="{58F8E262-53EA-4359-99E9-1186951E15E2}">
      <dgm:prSet/>
      <dgm:spPr/>
      <dgm:t>
        <a:bodyPr/>
        <a:lstStyle/>
        <a:p>
          <a:endParaRPr lang="en-GB"/>
        </a:p>
      </dgm:t>
    </dgm:pt>
    <dgm:pt modelId="{2A4AC119-0D15-4647-B217-84E1CDFA555D}" type="sibTrans" cxnId="{58F8E262-53EA-4359-99E9-1186951E15E2}">
      <dgm:prSet/>
      <dgm:spPr/>
      <dgm:t>
        <a:bodyPr/>
        <a:lstStyle/>
        <a:p>
          <a:endParaRPr lang="en-GB"/>
        </a:p>
      </dgm:t>
    </dgm:pt>
    <dgm:pt modelId="{4C5A65BD-F420-472B-8CA5-19A01C56A95B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>
            <a:lnSpc>
              <a:spcPct val="90000"/>
            </a:lnSpc>
          </a:pPr>
          <a:r>
            <a:rPr lang="it-IT" sz="1600" b="1" i="1" dirty="0" err="1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Launch</a:t>
          </a:r>
          <a:r>
            <a:rPr lang="it-IT" sz="1600" b="1" i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 of Manifesto</a:t>
          </a:r>
          <a:endParaRPr lang="en-GB" sz="1600" b="1" i="1" dirty="0">
            <a:solidFill>
              <a:schemeClr val="accent1">
                <a:lumMod val="75000"/>
              </a:schemeClr>
            </a:solidFill>
            <a:latin typeface="Georgia" panose="02040502050405020303" pitchFamily="18" charset="0"/>
          </a:endParaRPr>
        </a:p>
      </dgm:t>
    </dgm:pt>
    <dgm:pt modelId="{2CCC1466-1E78-4A4D-A374-9F946398AE26}" type="parTrans" cxnId="{2BF14CD9-92F2-450A-9EC2-B92CFE7DA4AF}">
      <dgm:prSet/>
      <dgm:spPr/>
      <dgm:t>
        <a:bodyPr/>
        <a:lstStyle/>
        <a:p>
          <a:endParaRPr lang="en-GB"/>
        </a:p>
      </dgm:t>
    </dgm:pt>
    <dgm:pt modelId="{526BEFC0-7FBC-4353-8F43-569AF48740F9}" type="sibTrans" cxnId="{2BF14CD9-92F2-450A-9EC2-B92CFE7DA4AF}">
      <dgm:prSet/>
      <dgm:spPr/>
      <dgm:t>
        <a:bodyPr/>
        <a:lstStyle/>
        <a:p>
          <a:endParaRPr lang="en-GB"/>
        </a:p>
      </dgm:t>
    </dgm:pt>
    <dgm:pt modelId="{73DC8CCD-A6B7-4EA0-AF0D-D2B1732E19D8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lnSpc>
              <a:spcPct val="100000"/>
            </a:lnSpc>
          </a:pPr>
          <a:r>
            <a:rPr lang="it-IT" sz="1400" dirty="0" err="1" smtClean="0">
              <a:latin typeface="Georgia" panose="02040502050405020303" pitchFamily="18" charset="0"/>
            </a:rPr>
            <a:t>Launched</a:t>
          </a:r>
          <a:r>
            <a:rPr lang="it-IT" sz="1400" dirty="0" smtClean="0">
              <a:latin typeface="Georgia" panose="02040502050405020303" pitchFamily="18" charset="0"/>
            </a:rPr>
            <a:t> on 23/11/2016. </a:t>
          </a:r>
          <a:r>
            <a:rPr lang="it-IT" sz="1400" dirty="0" err="1" smtClean="0">
              <a:latin typeface="Georgia" panose="02040502050405020303" pitchFamily="18" charset="0"/>
            </a:rPr>
            <a:t>Since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then</a:t>
          </a:r>
          <a:r>
            <a:rPr lang="it-IT" sz="1400" dirty="0" smtClean="0">
              <a:latin typeface="Georgia" panose="02040502050405020303" pitchFamily="18" charset="0"/>
            </a:rPr>
            <a:t>, the Manifesto </a:t>
          </a:r>
          <a:r>
            <a:rPr lang="it-IT" sz="1400" dirty="0" err="1" smtClean="0">
              <a:latin typeface="Georgia" panose="02040502050405020303" pitchFamily="18" charset="0"/>
            </a:rPr>
            <a:t>has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been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endorsed</a:t>
          </a:r>
          <a:r>
            <a:rPr lang="it-IT" sz="1400" dirty="0" smtClean="0">
              <a:latin typeface="Georgia" panose="02040502050405020303" pitchFamily="18" charset="0"/>
            </a:rPr>
            <a:t> by &gt;130</a:t>
          </a:r>
          <a:endParaRPr lang="en-GB" sz="1400" dirty="0">
            <a:latin typeface="Georgia" panose="02040502050405020303" pitchFamily="18" charset="0"/>
          </a:endParaRPr>
        </a:p>
      </dgm:t>
    </dgm:pt>
    <dgm:pt modelId="{E04E7259-E614-4208-85C0-52A350F6FF37}" type="parTrans" cxnId="{77DDCAD1-4C77-4F01-9812-330BFB3F32A0}">
      <dgm:prSet/>
      <dgm:spPr/>
      <dgm:t>
        <a:bodyPr/>
        <a:lstStyle/>
        <a:p>
          <a:endParaRPr lang="en-GB"/>
        </a:p>
      </dgm:t>
    </dgm:pt>
    <dgm:pt modelId="{E9723AEE-A762-4986-B1E6-E50AA578F94F}" type="sibTrans" cxnId="{77DDCAD1-4C77-4F01-9812-330BFB3F32A0}">
      <dgm:prSet/>
      <dgm:spPr/>
      <dgm:t>
        <a:bodyPr/>
        <a:lstStyle/>
        <a:p>
          <a:endParaRPr lang="en-GB"/>
        </a:p>
      </dgm:t>
    </dgm:pt>
    <dgm:pt modelId="{C04C8F6E-7B21-42A7-B179-E94ADD714275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lnSpc>
              <a:spcPct val="90000"/>
            </a:lnSpc>
          </a:pPr>
          <a:r>
            <a:rPr lang="it-IT" sz="1600" b="1" i="1" dirty="0" smtClean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</a:rPr>
            <a:t>Evaluation</a:t>
          </a:r>
        </a:p>
      </dgm:t>
    </dgm:pt>
    <dgm:pt modelId="{A5EA578C-1F3E-4A68-BD5A-D27608ED7F41}" type="sibTrans" cxnId="{C0AE0789-E088-4A8F-B90E-510ADDC01A4D}">
      <dgm:prSet/>
      <dgm:spPr/>
      <dgm:t>
        <a:bodyPr/>
        <a:lstStyle/>
        <a:p>
          <a:endParaRPr lang="en-GB"/>
        </a:p>
      </dgm:t>
    </dgm:pt>
    <dgm:pt modelId="{1290091C-00FC-4437-963D-9CE6B6B990D9}" type="parTrans" cxnId="{C0AE0789-E088-4A8F-B90E-510ADDC01A4D}">
      <dgm:prSet/>
      <dgm:spPr/>
      <dgm:t>
        <a:bodyPr/>
        <a:lstStyle/>
        <a:p>
          <a:endParaRPr lang="en-GB"/>
        </a:p>
      </dgm:t>
    </dgm:pt>
    <dgm:pt modelId="{9AA0D80D-880D-4D5B-9C4B-0DAA7B48F4FD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00000"/>
            </a:lnSpc>
          </a:pPr>
          <a:r>
            <a:rPr lang="it-IT" sz="1400" dirty="0" smtClean="0">
              <a:latin typeface="Georgia" panose="02040502050405020303" pitchFamily="18" charset="0"/>
            </a:rPr>
            <a:t>Manifesto </a:t>
          </a:r>
          <a:r>
            <a:rPr lang="it-IT" sz="1400" dirty="0" err="1" smtClean="0">
              <a:latin typeface="Georgia" panose="02040502050405020303" pitchFamily="18" charset="0"/>
            </a:rPr>
            <a:t>implementation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evaluated</a:t>
          </a:r>
          <a:r>
            <a:rPr lang="it-IT" sz="1400" dirty="0" smtClean="0">
              <a:latin typeface="Georgia" panose="02040502050405020303" pitchFamily="18" charset="0"/>
            </a:rPr>
            <a:t> in EU </a:t>
          </a:r>
          <a:r>
            <a:rPr lang="it-IT" sz="1400" dirty="0" err="1" smtClean="0">
              <a:latin typeface="Georgia" panose="02040502050405020303" pitchFamily="18" charset="0"/>
            </a:rPr>
            <a:t>cities</a:t>
          </a:r>
          <a:endParaRPr lang="en-GB" sz="1400" dirty="0">
            <a:latin typeface="Georgia" panose="02040502050405020303" pitchFamily="18" charset="0"/>
          </a:endParaRPr>
        </a:p>
      </dgm:t>
    </dgm:pt>
    <dgm:pt modelId="{CCA67750-DBFE-4A56-85CF-6263242EA558}" type="parTrans" cxnId="{CC82D740-28AB-4E2F-8020-353664080805}">
      <dgm:prSet/>
      <dgm:spPr/>
      <dgm:t>
        <a:bodyPr/>
        <a:lstStyle/>
        <a:p>
          <a:endParaRPr lang="en-GB"/>
        </a:p>
      </dgm:t>
    </dgm:pt>
    <dgm:pt modelId="{ED535F5C-7F2F-4C40-BDF4-801AA102ED06}" type="sibTrans" cxnId="{CC82D740-28AB-4E2F-8020-353664080805}">
      <dgm:prSet/>
      <dgm:spPr/>
      <dgm:t>
        <a:bodyPr/>
        <a:lstStyle/>
        <a:p>
          <a:endParaRPr lang="en-GB"/>
        </a:p>
      </dgm:t>
    </dgm:pt>
    <dgm:pt modelId="{B80E2873-3F6D-4FEA-B418-EF673E184C00}" type="pres">
      <dgm:prSet presAssocID="{5A87F707-E001-4E0A-B6C5-319C49ABC8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5A5210A-64CB-41DD-8F93-B500633F583F}" type="pres">
      <dgm:prSet presAssocID="{905AF4FB-8049-4A5E-A251-807F53EC8334}" presName="composite" presStyleCnt="0"/>
      <dgm:spPr/>
    </dgm:pt>
    <dgm:pt modelId="{09B6D1F7-4EF9-4D16-AD3F-9C7220ECB77C}" type="pres">
      <dgm:prSet presAssocID="{905AF4FB-8049-4A5E-A251-807F53EC8334}" presName="bgChev" presStyleLbl="node1" presStyleIdx="0" presStyleCnt="4" custScaleX="121000" custScaleY="12100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4978E303-EAC1-4B9B-BD5C-2C4D34FA2BE2}" type="pres">
      <dgm:prSet presAssocID="{905AF4FB-8049-4A5E-A251-807F53EC8334}" presName="txNode" presStyleLbl="fgAcc1" presStyleIdx="0" presStyleCnt="4" custScaleX="126690" custScaleY="319376" custLinFactY="32221" custLinFactNeighborX="102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B24AA4-47A2-44F1-85A3-9A77B3BD1332}" type="pres">
      <dgm:prSet presAssocID="{0217AEB4-430B-46B4-BFED-262A60AE1783}" presName="compositeSpace" presStyleCnt="0"/>
      <dgm:spPr/>
    </dgm:pt>
    <dgm:pt modelId="{C816B2B0-5019-437C-9AD1-2387062F3EA6}" type="pres">
      <dgm:prSet presAssocID="{CBE80278-D4B4-45B6-A11F-50EFB73F49AD}" presName="composite" presStyleCnt="0"/>
      <dgm:spPr/>
    </dgm:pt>
    <dgm:pt modelId="{4C5D9A3F-5817-4AA6-BA7D-C6DF61134F97}" type="pres">
      <dgm:prSet presAssocID="{CBE80278-D4B4-45B6-A11F-50EFB73F49AD}" presName="bgChev" presStyleLbl="node1" presStyleIdx="1" presStyleCnt="4" custScaleX="121000" custScaleY="12100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5DE4394C-15B7-42A8-803B-9E77ACA11802}" type="pres">
      <dgm:prSet presAssocID="{CBE80278-D4B4-45B6-A11F-50EFB73F49AD}" presName="txNode" presStyleLbl="fgAcc1" presStyleIdx="1" presStyleCnt="4" custScaleX="126690" custScaleY="319376" custLinFactY="32221" custLinFactNeighborX="102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6B3A1B-DD25-49D9-BD87-1C0552D490FE}" type="pres">
      <dgm:prSet presAssocID="{FAE1042C-FFF0-4A38-893F-E2F79F865247}" presName="compositeSpace" presStyleCnt="0"/>
      <dgm:spPr/>
    </dgm:pt>
    <dgm:pt modelId="{DEB56E84-1290-49F2-996A-C026DD5FE9E0}" type="pres">
      <dgm:prSet presAssocID="{4C5A65BD-F420-472B-8CA5-19A01C56A95B}" presName="composite" presStyleCnt="0"/>
      <dgm:spPr/>
    </dgm:pt>
    <dgm:pt modelId="{335BFB45-044D-407C-8AAB-6ABB90ADA9ED}" type="pres">
      <dgm:prSet presAssocID="{4C5A65BD-F420-472B-8CA5-19A01C56A95B}" presName="bgChev" presStyleLbl="node1" presStyleIdx="2" presStyleCnt="4" custScaleX="121000" custScaleY="12100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CA31BBF0-916B-488E-B65F-D899781B0F6F}" type="pres">
      <dgm:prSet presAssocID="{4C5A65BD-F420-472B-8CA5-19A01C56A95B}" presName="txNode" presStyleLbl="fgAcc1" presStyleIdx="2" presStyleCnt="4" custScaleX="126690" custScaleY="319376" custLinFactY="32221" custLinFactNeighborX="102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03412B-0D3C-4F19-8FBA-31F476A0A2AB}" type="pres">
      <dgm:prSet presAssocID="{526BEFC0-7FBC-4353-8F43-569AF48740F9}" presName="compositeSpace" presStyleCnt="0"/>
      <dgm:spPr/>
    </dgm:pt>
    <dgm:pt modelId="{0378530C-34C3-4C28-9730-FEEBCAA7DA45}" type="pres">
      <dgm:prSet presAssocID="{C04C8F6E-7B21-42A7-B179-E94ADD714275}" presName="composite" presStyleCnt="0"/>
      <dgm:spPr/>
    </dgm:pt>
    <dgm:pt modelId="{6B7EE708-1A8C-4EFE-997E-C5C0B6A22D54}" type="pres">
      <dgm:prSet presAssocID="{C04C8F6E-7B21-42A7-B179-E94ADD714275}" presName="bgChev" presStyleLbl="node1" presStyleIdx="3" presStyleCnt="4" custScaleX="121000" custScaleY="12100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n-GB"/>
        </a:p>
      </dgm:t>
    </dgm:pt>
    <dgm:pt modelId="{94ABAA23-293E-4FF1-A3C7-9FC5571DD781}" type="pres">
      <dgm:prSet presAssocID="{C04C8F6E-7B21-42A7-B179-E94ADD714275}" presName="txNode" presStyleLbl="fgAcc1" presStyleIdx="3" presStyleCnt="4" custScaleX="126690" custScaleY="319376" custLinFactY="32221" custLinFactNeighborX="9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465019-F4F0-4895-B44B-755EFEF95C81}" type="presOf" srcId="{CBE80278-D4B4-45B6-A11F-50EFB73F49AD}" destId="{5DE4394C-15B7-42A8-803B-9E77ACA11802}" srcOrd="0" destOrd="0" presId="urn:microsoft.com/office/officeart/2005/8/layout/chevronAccent+Icon"/>
    <dgm:cxn modelId="{05BCC59B-4C95-4030-9248-37BAE2452FA8}" srcId="{5A87F707-E001-4E0A-B6C5-319C49ABC82E}" destId="{CBE80278-D4B4-45B6-A11F-50EFB73F49AD}" srcOrd="1" destOrd="0" parTransId="{6D5B9F37-7E01-4C1F-BBB2-0E81C2840098}" sibTransId="{FAE1042C-FFF0-4A38-893F-E2F79F865247}"/>
    <dgm:cxn modelId="{235F4BE1-8871-4608-AA0A-590313B1D49C}" type="presOf" srcId="{5A87F707-E001-4E0A-B6C5-319C49ABC82E}" destId="{B80E2873-3F6D-4FEA-B418-EF673E184C00}" srcOrd="0" destOrd="0" presId="urn:microsoft.com/office/officeart/2005/8/layout/chevronAccent+Icon"/>
    <dgm:cxn modelId="{968AA2CC-3F0E-4EB8-9671-55C4ACC11030}" srcId="{905AF4FB-8049-4A5E-A251-807F53EC8334}" destId="{BE114BFD-D369-43E9-98D6-42B4537AA187}" srcOrd="0" destOrd="0" parTransId="{D0325025-937C-4572-9D75-4CD698DB908A}" sibTransId="{088FA71C-FDED-4446-89B8-0E443F528DB7}"/>
    <dgm:cxn modelId="{4AB10956-4245-4720-98F1-060E8BF11043}" type="presOf" srcId="{73DC8CCD-A6B7-4EA0-AF0D-D2B1732E19D8}" destId="{CA31BBF0-916B-488E-B65F-D899781B0F6F}" srcOrd="0" destOrd="1" presId="urn:microsoft.com/office/officeart/2005/8/layout/chevronAccent+Icon"/>
    <dgm:cxn modelId="{551917D1-8579-4352-BCCC-DDB59BBBBD16}" type="presOf" srcId="{C04C8F6E-7B21-42A7-B179-E94ADD714275}" destId="{94ABAA23-293E-4FF1-A3C7-9FC5571DD781}" srcOrd="0" destOrd="0" presId="urn:microsoft.com/office/officeart/2005/8/layout/chevronAccent+Icon"/>
    <dgm:cxn modelId="{03A5A6B7-8F53-4EF2-B86F-B0253D784AD3}" srcId="{5A87F707-E001-4E0A-B6C5-319C49ABC82E}" destId="{905AF4FB-8049-4A5E-A251-807F53EC8334}" srcOrd="0" destOrd="0" parTransId="{196FC1CE-F00D-424C-A817-EE280DA10C60}" sibTransId="{0217AEB4-430B-46B4-BFED-262A60AE1783}"/>
    <dgm:cxn modelId="{C0AE0789-E088-4A8F-B90E-510ADDC01A4D}" srcId="{5A87F707-E001-4E0A-B6C5-319C49ABC82E}" destId="{C04C8F6E-7B21-42A7-B179-E94ADD714275}" srcOrd="3" destOrd="0" parTransId="{1290091C-00FC-4437-963D-9CE6B6B990D9}" sibTransId="{A5EA578C-1F3E-4A68-BD5A-D27608ED7F41}"/>
    <dgm:cxn modelId="{EB689794-CC4E-4A73-A01A-26C93F17E338}" type="presOf" srcId="{9AA0D80D-880D-4D5B-9C4B-0DAA7B48F4FD}" destId="{94ABAA23-293E-4FF1-A3C7-9FC5571DD781}" srcOrd="0" destOrd="1" presId="urn:microsoft.com/office/officeart/2005/8/layout/chevronAccent+Icon"/>
    <dgm:cxn modelId="{58F8E262-53EA-4359-99E9-1186951E15E2}" srcId="{CBE80278-D4B4-45B6-A11F-50EFB73F49AD}" destId="{623EE817-8A88-4479-B8E2-F1A7B12D7562}" srcOrd="0" destOrd="0" parTransId="{350EEFB9-6230-4DC3-97E7-3C3748B7200F}" sibTransId="{2A4AC119-0D15-4647-B217-84E1CDFA555D}"/>
    <dgm:cxn modelId="{E9CAEBD6-BDE2-4FE4-8572-87202113D144}" type="presOf" srcId="{623EE817-8A88-4479-B8E2-F1A7B12D7562}" destId="{5DE4394C-15B7-42A8-803B-9E77ACA11802}" srcOrd="0" destOrd="1" presId="urn:microsoft.com/office/officeart/2005/8/layout/chevronAccent+Icon"/>
    <dgm:cxn modelId="{274D6B45-CDD2-408A-8CE5-5F754B91B17E}" type="presOf" srcId="{BE114BFD-D369-43E9-98D6-42B4537AA187}" destId="{4978E303-EAC1-4B9B-BD5C-2C4D34FA2BE2}" srcOrd="0" destOrd="1" presId="urn:microsoft.com/office/officeart/2005/8/layout/chevronAccent+Icon"/>
    <dgm:cxn modelId="{CC82D740-28AB-4E2F-8020-353664080805}" srcId="{C04C8F6E-7B21-42A7-B179-E94ADD714275}" destId="{9AA0D80D-880D-4D5B-9C4B-0DAA7B48F4FD}" srcOrd="0" destOrd="0" parTransId="{CCA67750-DBFE-4A56-85CF-6263242EA558}" sibTransId="{ED535F5C-7F2F-4C40-BDF4-801AA102ED06}"/>
    <dgm:cxn modelId="{17674DD8-FF68-4CFD-9BBE-6F8BED9B16D4}" type="presOf" srcId="{4C5A65BD-F420-472B-8CA5-19A01C56A95B}" destId="{CA31BBF0-916B-488E-B65F-D899781B0F6F}" srcOrd="0" destOrd="0" presId="urn:microsoft.com/office/officeart/2005/8/layout/chevronAccent+Icon"/>
    <dgm:cxn modelId="{6F2C01E7-5BB7-47FF-B649-99F1A238A59F}" type="presOf" srcId="{905AF4FB-8049-4A5E-A251-807F53EC8334}" destId="{4978E303-EAC1-4B9B-BD5C-2C4D34FA2BE2}" srcOrd="0" destOrd="0" presId="urn:microsoft.com/office/officeart/2005/8/layout/chevronAccent+Icon"/>
    <dgm:cxn modelId="{77DDCAD1-4C77-4F01-9812-330BFB3F32A0}" srcId="{4C5A65BD-F420-472B-8CA5-19A01C56A95B}" destId="{73DC8CCD-A6B7-4EA0-AF0D-D2B1732E19D8}" srcOrd="0" destOrd="0" parTransId="{E04E7259-E614-4208-85C0-52A350F6FF37}" sibTransId="{E9723AEE-A762-4986-B1E6-E50AA578F94F}"/>
    <dgm:cxn modelId="{2BF14CD9-92F2-450A-9EC2-B92CFE7DA4AF}" srcId="{5A87F707-E001-4E0A-B6C5-319C49ABC82E}" destId="{4C5A65BD-F420-472B-8CA5-19A01C56A95B}" srcOrd="2" destOrd="0" parTransId="{2CCC1466-1E78-4A4D-A374-9F946398AE26}" sibTransId="{526BEFC0-7FBC-4353-8F43-569AF48740F9}"/>
    <dgm:cxn modelId="{5BFCB0A3-DE6D-4756-ACE4-A6232E64E6A4}" type="presParOf" srcId="{B80E2873-3F6D-4FEA-B418-EF673E184C00}" destId="{25A5210A-64CB-41DD-8F93-B500633F583F}" srcOrd="0" destOrd="0" presId="urn:microsoft.com/office/officeart/2005/8/layout/chevronAccent+Icon"/>
    <dgm:cxn modelId="{0928D035-EA06-418F-ABFF-94AED9338A86}" type="presParOf" srcId="{25A5210A-64CB-41DD-8F93-B500633F583F}" destId="{09B6D1F7-4EF9-4D16-AD3F-9C7220ECB77C}" srcOrd="0" destOrd="0" presId="urn:microsoft.com/office/officeart/2005/8/layout/chevronAccent+Icon"/>
    <dgm:cxn modelId="{851AF33A-46D7-484F-BB52-2C577146BE7B}" type="presParOf" srcId="{25A5210A-64CB-41DD-8F93-B500633F583F}" destId="{4978E303-EAC1-4B9B-BD5C-2C4D34FA2BE2}" srcOrd="1" destOrd="0" presId="urn:microsoft.com/office/officeart/2005/8/layout/chevronAccent+Icon"/>
    <dgm:cxn modelId="{2EB6D390-8EAA-480A-879C-8933CE005315}" type="presParOf" srcId="{B80E2873-3F6D-4FEA-B418-EF673E184C00}" destId="{3EB24AA4-47A2-44F1-85A3-9A77B3BD1332}" srcOrd="1" destOrd="0" presId="urn:microsoft.com/office/officeart/2005/8/layout/chevronAccent+Icon"/>
    <dgm:cxn modelId="{A7D5C44B-31D6-4A16-B69C-4E6204E0571F}" type="presParOf" srcId="{B80E2873-3F6D-4FEA-B418-EF673E184C00}" destId="{C816B2B0-5019-437C-9AD1-2387062F3EA6}" srcOrd="2" destOrd="0" presId="urn:microsoft.com/office/officeart/2005/8/layout/chevronAccent+Icon"/>
    <dgm:cxn modelId="{97619B78-DFD2-4605-84C5-63D5FF826679}" type="presParOf" srcId="{C816B2B0-5019-437C-9AD1-2387062F3EA6}" destId="{4C5D9A3F-5817-4AA6-BA7D-C6DF61134F97}" srcOrd="0" destOrd="0" presId="urn:microsoft.com/office/officeart/2005/8/layout/chevronAccent+Icon"/>
    <dgm:cxn modelId="{24728572-B07C-43EC-8B22-76ACDAD2284F}" type="presParOf" srcId="{C816B2B0-5019-437C-9AD1-2387062F3EA6}" destId="{5DE4394C-15B7-42A8-803B-9E77ACA11802}" srcOrd="1" destOrd="0" presId="urn:microsoft.com/office/officeart/2005/8/layout/chevronAccent+Icon"/>
    <dgm:cxn modelId="{47D594B6-F637-47B2-823A-61818042353E}" type="presParOf" srcId="{B80E2873-3F6D-4FEA-B418-EF673E184C00}" destId="{A76B3A1B-DD25-49D9-BD87-1C0552D490FE}" srcOrd="3" destOrd="0" presId="urn:microsoft.com/office/officeart/2005/8/layout/chevronAccent+Icon"/>
    <dgm:cxn modelId="{B300AA37-E670-4F20-848D-CA4B3AA973E1}" type="presParOf" srcId="{B80E2873-3F6D-4FEA-B418-EF673E184C00}" destId="{DEB56E84-1290-49F2-996A-C026DD5FE9E0}" srcOrd="4" destOrd="0" presId="urn:microsoft.com/office/officeart/2005/8/layout/chevronAccent+Icon"/>
    <dgm:cxn modelId="{185E02DD-40BA-4FED-8BB6-07DA478D96B6}" type="presParOf" srcId="{DEB56E84-1290-49F2-996A-C026DD5FE9E0}" destId="{335BFB45-044D-407C-8AAB-6ABB90ADA9ED}" srcOrd="0" destOrd="0" presId="urn:microsoft.com/office/officeart/2005/8/layout/chevronAccent+Icon"/>
    <dgm:cxn modelId="{8C413B4B-1F76-410B-8879-D498665C41B4}" type="presParOf" srcId="{DEB56E84-1290-49F2-996A-C026DD5FE9E0}" destId="{CA31BBF0-916B-488E-B65F-D899781B0F6F}" srcOrd="1" destOrd="0" presId="urn:microsoft.com/office/officeart/2005/8/layout/chevronAccent+Icon"/>
    <dgm:cxn modelId="{DAEA7E17-CA2F-438E-A3D4-44E32C5E5D73}" type="presParOf" srcId="{B80E2873-3F6D-4FEA-B418-EF673E184C00}" destId="{BC03412B-0D3C-4F19-8FBA-31F476A0A2AB}" srcOrd="5" destOrd="0" presId="urn:microsoft.com/office/officeart/2005/8/layout/chevronAccent+Icon"/>
    <dgm:cxn modelId="{1BEB93C2-D451-49FF-848B-FF43FD7FEEB3}" type="presParOf" srcId="{B80E2873-3F6D-4FEA-B418-EF673E184C00}" destId="{0378530C-34C3-4C28-9730-FEEBCAA7DA45}" srcOrd="6" destOrd="0" presId="urn:microsoft.com/office/officeart/2005/8/layout/chevronAccent+Icon"/>
    <dgm:cxn modelId="{61C3BA31-C8D0-49D2-A1CC-F984DA0FBA83}" type="presParOf" srcId="{0378530C-34C3-4C28-9730-FEEBCAA7DA45}" destId="{6B7EE708-1A8C-4EFE-997E-C5C0B6A22D54}" srcOrd="0" destOrd="0" presId="urn:microsoft.com/office/officeart/2005/8/layout/chevronAccent+Icon"/>
    <dgm:cxn modelId="{0033A2EE-1A98-49AA-963D-564ADB5158D3}" type="presParOf" srcId="{0378530C-34C3-4C28-9730-FEEBCAA7DA45}" destId="{94ABAA23-293E-4FF1-A3C7-9FC5571DD781}" srcOrd="1" destOrd="0" presId="urn:microsoft.com/office/officeart/2005/8/layout/chevronAccent+Icon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0D2327-BB04-4F41-955E-052FFE816687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C078AD3-40F4-477E-907C-036FE69BBC84}">
      <dgm:prSet phldrT="[Text]"/>
      <dgm:spPr>
        <a:ln>
          <a:noFill/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b="1" smtClean="0">
              <a:latin typeface="Georgia" panose="02040502050405020303" pitchFamily="18" charset="0"/>
            </a:rPr>
            <a:t>April</a:t>
          </a:r>
          <a:endParaRPr lang="en-GB" b="1" dirty="0">
            <a:latin typeface="Georgia" panose="02040502050405020303" pitchFamily="18" charset="0"/>
          </a:endParaRPr>
        </a:p>
      </dgm:t>
    </dgm:pt>
    <dgm:pt modelId="{43FAB54F-BF9C-446D-8DD6-269799964262}" type="parTrans" cxnId="{235B0DF5-FD21-4F4A-9640-992988E155F3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FF30672C-45FB-4572-8297-5A89A911158A}" type="sibTrans" cxnId="{235B0DF5-FD21-4F4A-9640-992988E155F3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2250EDAD-2CB9-403F-80F3-C28E0991B84F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it-IT" sz="2000" dirty="0" err="1" smtClean="0">
              <a:latin typeface="Georgia" panose="02040502050405020303" pitchFamily="18" charset="0"/>
            </a:rPr>
            <a:t>Identification</a:t>
          </a:r>
          <a:r>
            <a:rPr lang="it-IT" sz="2000" dirty="0" smtClean="0">
              <a:latin typeface="Georgia" panose="02040502050405020303" pitchFamily="18" charset="0"/>
            </a:rPr>
            <a:t> of EU Smart </a:t>
          </a:r>
          <a:r>
            <a:rPr lang="it-IT" sz="2000" dirty="0" err="1" smtClean="0">
              <a:latin typeface="Georgia" panose="02040502050405020303" pitchFamily="18" charset="0"/>
            </a:rPr>
            <a:t>Cities</a:t>
          </a:r>
          <a:endParaRPr lang="en-GB" sz="2000" dirty="0">
            <a:latin typeface="Georgia" panose="02040502050405020303" pitchFamily="18" charset="0"/>
          </a:endParaRPr>
        </a:p>
      </dgm:t>
    </dgm:pt>
    <dgm:pt modelId="{7651526C-3496-47F1-952C-F82EFA890021}" type="parTrans" cxnId="{101EA79D-2B8B-4500-B22D-73BBC50056B8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3042B32B-CE43-4001-AFEC-2125A79A5AF5}" type="sibTrans" cxnId="{101EA79D-2B8B-4500-B22D-73BBC50056B8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B3334ACB-6C78-4E58-8405-DBD952452D03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it-IT" sz="2000" dirty="0" smtClean="0">
              <a:latin typeface="Georgia" panose="02040502050405020303" pitchFamily="18" charset="0"/>
            </a:rPr>
            <a:t>Open call for </a:t>
          </a:r>
          <a:r>
            <a:rPr lang="it-IT" sz="2000" dirty="0" err="1" smtClean="0">
              <a:latin typeface="Georgia" panose="02040502050405020303" pitchFamily="18" charset="0"/>
            </a:rPr>
            <a:t>interest</a:t>
          </a:r>
          <a:endParaRPr lang="en-GB" sz="2000" dirty="0">
            <a:latin typeface="Georgia" panose="02040502050405020303" pitchFamily="18" charset="0"/>
          </a:endParaRPr>
        </a:p>
      </dgm:t>
    </dgm:pt>
    <dgm:pt modelId="{5584A076-FFC8-4A0C-A022-005BE676D747}" type="parTrans" cxnId="{52A78563-BD86-4A4F-8C49-C916F646FE20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FF95F693-6290-4B9B-92A7-8D761B569C40}" type="sibTrans" cxnId="{52A78563-BD86-4A4F-8C49-C916F646FE20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F9C73787-5E27-4835-9F12-453E94CB4F6A}">
      <dgm:prSet phldrT="[Text]"/>
      <dgm:spPr>
        <a:solidFill>
          <a:schemeClr val="accent1"/>
        </a:solidFill>
        <a:ln>
          <a:noFill/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b="1" dirty="0" err="1" smtClean="0">
              <a:latin typeface="Georgia" panose="02040502050405020303" pitchFamily="18" charset="0"/>
            </a:rPr>
            <a:t>May-June</a:t>
          </a:r>
          <a:endParaRPr lang="en-GB" b="1" dirty="0">
            <a:latin typeface="Georgia" panose="02040502050405020303" pitchFamily="18" charset="0"/>
          </a:endParaRPr>
        </a:p>
      </dgm:t>
    </dgm:pt>
    <dgm:pt modelId="{C1E65907-928A-4B36-BE81-4536A4504A16}" type="parTrans" cxnId="{D1C00B5A-BFCE-4D23-B3FF-D10D4E9AB389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A9DBC8CF-569F-424E-A1F9-34EB1C342DC7}" type="sibTrans" cxnId="{D1C00B5A-BFCE-4D23-B3FF-D10D4E9AB389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EAB86988-776C-45A5-8171-996E5D66FC77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it-IT" sz="2000" dirty="0" err="1" smtClean="0">
              <a:latin typeface="Georgia" panose="02040502050405020303" pitchFamily="18" charset="0"/>
            </a:rPr>
            <a:t>Cities</a:t>
          </a:r>
          <a:r>
            <a:rPr lang="it-IT" sz="2000" dirty="0" smtClean="0">
              <a:latin typeface="Georgia" panose="02040502050405020303" pitchFamily="18" charset="0"/>
            </a:rPr>
            <a:t> </a:t>
          </a:r>
          <a:r>
            <a:rPr lang="it-IT" sz="2000" dirty="0" err="1" smtClean="0">
              <a:latin typeface="Georgia" panose="02040502050405020303" pitchFamily="18" charset="0"/>
            </a:rPr>
            <a:t>identification</a:t>
          </a:r>
          <a:endParaRPr lang="en-GB" sz="2000" dirty="0">
            <a:latin typeface="Georgia" panose="02040502050405020303" pitchFamily="18" charset="0"/>
          </a:endParaRPr>
        </a:p>
      </dgm:t>
    </dgm:pt>
    <dgm:pt modelId="{31A36030-4738-48DD-BAE0-B130F74416DD}" type="parTrans" cxnId="{29BF1DF2-3DEF-4B31-84D8-ACC068750E3C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65AD5C38-C6B5-4F9D-8C6E-4B5E80A26299}" type="sibTrans" cxnId="{29BF1DF2-3DEF-4B31-84D8-ACC068750E3C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BE54E589-A230-4F25-8ED4-A0D67F888CEF}">
      <dgm:prSet phldrT="[Tex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it-IT" sz="2000" dirty="0" err="1" smtClean="0">
              <a:latin typeface="Georgia" panose="02040502050405020303" pitchFamily="18" charset="0"/>
            </a:rPr>
            <a:t>Interviews</a:t>
          </a:r>
          <a:r>
            <a:rPr lang="it-IT" sz="2000" dirty="0" smtClean="0">
              <a:latin typeface="Georgia" panose="02040502050405020303" pitchFamily="18" charset="0"/>
            </a:rPr>
            <a:t> </a:t>
          </a:r>
          <a:r>
            <a:rPr lang="it-IT" sz="2000" dirty="0" err="1" smtClean="0">
              <a:latin typeface="Georgia" panose="02040502050405020303" pitchFamily="18" charset="0"/>
            </a:rPr>
            <a:t>carried</a:t>
          </a:r>
          <a:r>
            <a:rPr lang="it-IT" sz="2000" dirty="0" smtClean="0">
              <a:latin typeface="Georgia" panose="02040502050405020303" pitchFamily="18" charset="0"/>
            </a:rPr>
            <a:t> out</a:t>
          </a:r>
          <a:endParaRPr lang="en-GB" sz="2000" dirty="0">
            <a:latin typeface="Georgia" panose="02040502050405020303" pitchFamily="18" charset="0"/>
          </a:endParaRPr>
        </a:p>
      </dgm:t>
    </dgm:pt>
    <dgm:pt modelId="{CA73D9F5-F1E4-415F-A130-4421E9D695C9}" type="parTrans" cxnId="{3EB3F1C2-D58E-42F4-9BF8-99E46AFCC9BA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F3F08B3D-8013-40D5-8E02-4A8DFC8D0C43}" type="sibTrans" cxnId="{3EB3F1C2-D58E-42F4-9BF8-99E46AFCC9BA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0DACAC47-16E4-4CD2-96D3-C3B82336AA76}">
      <dgm:prSet phldrT="[Text]"/>
      <dgm:spPr>
        <a:ln>
          <a:noFill/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b="1" dirty="0" err="1" smtClean="0">
              <a:latin typeface="Georgia" panose="02040502050405020303" pitchFamily="18" charset="0"/>
            </a:rPr>
            <a:t>Today</a:t>
          </a:r>
          <a:endParaRPr lang="en-GB" b="1" dirty="0">
            <a:latin typeface="Georgia" panose="02040502050405020303" pitchFamily="18" charset="0"/>
          </a:endParaRPr>
        </a:p>
      </dgm:t>
    </dgm:pt>
    <dgm:pt modelId="{6A0690D5-57C7-4C46-A631-48BE7FC80739}" type="parTrans" cxnId="{B24425C0-32E7-4A28-A63A-976C935AA64F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3BFF4019-29A6-47B5-946B-37EA621F537D}" type="sibTrans" cxnId="{B24425C0-32E7-4A28-A63A-976C935AA64F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8341E2A2-EE13-4AB8-8D66-B66F2AB587B5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it-IT" sz="2000" dirty="0" err="1" smtClean="0">
              <a:latin typeface="Georgia" panose="02040502050405020303" pitchFamily="18" charset="0"/>
            </a:rPr>
            <a:t>Selection</a:t>
          </a:r>
          <a:r>
            <a:rPr lang="it-IT" sz="2000" dirty="0" smtClean="0">
              <a:latin typeface="Georgia" panose="02040502050405020303" pitchFamily="18" charset="0"/>
            </a:rPr>
            <a:t> of </a:t>
          </a:r>
          <a:r>
            <a:rPr lang="it-IT" sz="2000" dirty="0" err="1" smtClean="0">
              <a:latin typeface="Georgia" panose="02040502050405020303" pitchFamily="18" charset="0"/>
            </a:rPr>
            <a:t>cities</a:t>
          </a:r>
          <a:r>
            <a:rPr lang="it-IT" sz="2000" dirty="0" smtClean="0">
              <a:latin typeface="Georgia" panose="02040502050405020303" pitchFamily="18" charset="0"/>
            </a:rPr>
            <a:t> with best </a:t>
          </a:r>
          <a:r>
            <a:rPr lang="it-IT" sz="2000" dirty="0" err="1" smtClean="0">
              <a:latin typeface="Georgia" panose="02040502050405020303" pitchFamily="18" charset="0"/>
            </a:rPr>
            <a:t>combination</a:t>
          </a:r>
          <a:r>
            <a:rPr lang="it-IT" sz="2000" dirty="0" smtClean="0">
              <a:latin typeface="Georgia" panose="02040502050405020303" pitchFamily="18" charset="0"/>
            </a:rPr>
            <a:t> of the Manifesto </a:t>
          </a:r>
          <a:r>
            <a:rPr lang="it-IT" sz="2000" dirty="0" err="1" smtClean="0">
              <a:latin typeface="Georgia" panose="02040502050405020303" pitchFamily="18" charset="0"/>
            </a:rPr>
            <a:t>principles</a:t>
          </a:r>
          <a:endParaRPr lang="en-GB" sz="2000" dirty="0">
            <a:latin typeface="Georgia" panose="02040502050405020303" pitchFamily="18" charset="0"/>
          </a:endParaRPr>
        </a:p>
      </dgm:t>
    </dgm:pt>
    <dgm:pt modelId="{DA9B0823-6AD8-44AA-ADB9-F4F620356686}" type="parTrans" cxnId="{DEE4446E-708B-44D6-BF5E-7C5AE77B89E9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F8464BFB-6974-44F4-9A3E-3785972FEB5F}" type="sibTrans" cxnId="{DEE4446E-708B-44D6-BF5E-7C5AE77B89E9}">
      <dgm:prSet/>
      <dgm:spPr/>
      <dgm:t>
        <a:bodyPr/>
        <a:lstStyle/>
        <a:p>
          <a:endParaRPr lang="en-GB">
            <a:latin typeface="Georgia" panose="02040502050405020303" pitchFamily="18" charset="0"/>
          </a:endParaRPr>
        </a:p>
      </dgm:t>
    </dgm:pt>
    <dgm:pt modelId="{2D17361F-EE0A-4744-805D-BA14F188BECB}" type="pres">
      <dgm:prSet presAssocID="{2E0D2327-BB04-4F41-955E-052FFE81668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1BFEF8F-7EDE-4C9F-B8BB-3390E140279E}" type="pres">
      <dgm:prSet presAssocID="{5C078AD3-40F4-477E-907C-036FE69BBC84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9D0E3E73-4B6F-4703-88DC-B5D0B64DA5EB}" type="pres">
      <dgm:prSet presAssocID="{5C078AD3-40F4-477E-907C-036FE69BBC8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F8728D-500C-49EE-8A7A-6517D8F495F7}" type="pres">
      <dgm:prSet presAssocID="{5C078AD3-40F4-477E-907C-036FE69BBC84}" presName="descendantText" presStyleLbl="alignAcc1" presStyleIdx="0" presStyleCnt="3" custLinFactNeighborX="8613" custLinFactNeighborY="-681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C2A009-AC3D-46C0-8DF1-A7E558F47528}" type="pres">
      <dgm:prSet presAssocID="{FF30672C-45FB-4572-8297-5A89A911158A}" presName="sp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A77242AA-06F0-4CBA-9532-817852B3FCD0}" type="pres">
      <dgm:prSet presAssocID="{F9C73787-5E27-4835-9F12-453E94CB4F6A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BE39F22C-B9C3-4B2F-A008-133B6938D1E6}" type="pres">
      <dgm:prSet presAssocID="{F9C73787-5E27-4835-9F12-453E94CB4F6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95454B-ECD9-4450-9B17-276D470EB441}" type="pres">
      <dgm:prSet presAssocID="{F9C73787-5E27-4835-9F12-453E94CB4F6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7A03DE-EF55-47B8-B21D-D787353B0B76}" type="pres">
      <dgm:prSet presAssocID="{A9DBC8CF-569F-424E-A1F9-34EB1C342DC7}" presName="sp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F0454236-3768-43F0-ADFC-FD0EF95BF712}" type="pres">
      <dgm:prSet presAssocID="{0DACAC47-16E4-4CD2-96D3-C3B82336AA76}" presName="composit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p3d prstMaterial="metal">
          <a:bevelT w="88900" h="88900"/>
        </a:sp3d>
      </dgm:spPr>
    </dgm:pt>
    <dgm:pt modelId="{D987128A-5FC1-4ECB-828F-DF3117DA2DF7}" type="pres">
      <dgm:prSet presAssocID="{0DACAC47-16E4-4CD2-96D3-C3B82336AA7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EA15A3-6A17-4EDA-B020-34D0A9EE5146}" type="pres">
      <dgm:prSet presAssocID="{0DACAC47-16E4-4CD2-96D3-C3B82336AA7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35B0DF5-FD21-4F4A-9640-992988E155F3}" srcId="{2E0D2327-BB04-4F41-955E-052FFE816687}" destId="{5C078AD3-40F4-477E-907C-036FE69BBC84}" srcOrd="0" destOrd="0" parTransId="{43FAB54F-BF9C-446D-8DD6-269799964262}" sibTransId="{FF30672C-45FB-4572-8297-5A89A911158A}"/>
    <dgm:cxn modelId="{2AC810DA-BF45-4573-A73B-33FE19BEB08C}" type="presOf" srcId="{8341E2A2-EE13-4AB8-8D66-B66F2AB587B5}" destId="{74EA15A3-6A17-4EDA-B020-34D0A9EE5146}" srcOrd="0" destOrd="0" presId="urn:microsoft.com/office/officeart/2005/8/layout/chevron2"/>
    <dgm:cxn modelId="{88C3583F-FD11-4D6E-B09B-584D93C3F4B8}" type="presOf" srcId="{0DACAC47-16E4-4CD2-96D3-C3B82336AA76}" destId="{D987128A-5FC1-4ECB-828F-DF3117DA2DF7}" srcOrd="0" destOrd="0" presId="urn:microsoft.com/office/officeart/2005/8/layout/chevron2"/>
    <dgm:cxn modelId="{85765D0F-4A52-46B7-ACEB-EB3807BECF06}" type="presOf" srcId="{2250EDAD-2CB9-403F-80F3-C28E0991B84F}" destId="{F6F8728D-500C-49EE-8A7A-6517D8F495F7}" srcOrd="0" destOrd="0" presId="urn:microsoft.com/office/officeart/2005/8/layout/chevron2"/>
    <dgm:cxn modelId="{222929A0-AE7F-4DBE-9A0F-62B289AF008D}" type="presOf" srcId="{5C078AD3-40F4-477E-907C-036FE69BBC84}" destId="{9D0E3E73-4B6F-4703-88DC-B5D0B64DA5EB}" srcOrd="0" destOrd="0" presId="urn:microsoft.com/office/officeart/2005/8/layout/chevron2"/>
    <dgm:cxn modelId="{DEE4446E-708B-44D6-BF5E-7C5AE77B89E9}" srcId="{0DACAC47-16E4-4CD2-96D3-C3B82336AA76}" destId="{8341E2A2-EE13-4AB8-8D66-B66F2AB587B5}" srcOrd="0" destOrd="0" parTransId="{DA9B0823-6AD8-44AA-ADB9-F4F620356686}" sibTransId="{F8464BFB-6974-44F4-9A3E-3785972FEB5F}"/>
    <dgm:cxn modelId="{A69356C3-3DED-4D00-BC79-4957C265A083}" type="presOf" srcId="{EAB86988-776C-45A5-8171-996E5D66FC77}" destId="{0395454B-ECD9-4450-9B17-276D470EB441}" srcOrd="0" destOrd="0" presId="urn:microsoft.com/office/officeart/2005/8/layout/chevron2"/>
    <dgm:cxn modelId="{52A78563-BD86-4A4F-8C49-C916F646FE20}" srcId="{5C078AD3-40F4-477E-907C-036FE69BBC84}" destId="{B3334ACB-6C78-4E58-8405-DBD952452D03}" srcOrd="1" destOrd="0" parTransId="{5584A076-FFC8-4A0C-A022-005BE676D747}" sibTransId="{FF95F693-6290-4B9B-92A7-8D761B569C40}"/>
    <dgm:cxn modelId="{2D2DD3BD-8D92-4781-8679-88377EC571F9}" type="presOf" srcId="{BE54E589-A230-4F25-8ED4-A0D67F888CEF}" destId="{0395454B-ECD9-4450-9B17-276D470EB441}" srcOrd="0" destOrd="1" presId="urn:microsoft.com/office/officeart/2005/8/layout/chevron2"/>
    <dgm:cxn modelId="{3EB3F1C2-D58E-42F4-9BF8-99E46AFCC9BA}" srcId="{F9C73787-5E27-4835-9F12-453E94CB4F6A}" destId="{BE54E589-A230-4F25-8ED4-A0D67F888CEF}" srcOrd="1" destOrd="0" parTransId="{CA73D9F5-F1E4-415F-A130-4421E9D695C9}" sibTransId="{F3F08B3D-8013-40D5-8E02-4A8DFC8D0C43}"/>
    <dgm:cxn modelId="{29BF1DF2-3DEF-4B31-84D8-ACC068750E3C}" srcId="{F9C73787-5E27-4835-9F12-453E94CB4F6A}" destId="{EAB86988-776C-45A5-8171-996E5D66FC77}" srcOrd="0" destOrd="0" parTransId="{31A36030-4738-48DD-BAE0-B130F74416DD}" sibTransId="{65AD5C38-C6B5-4F9D-8C6E-4B5E80A26299}"/>
    <dgm:cxn modelId="{CBD29C82-B3EF-4AA8-A179-35B39EFDC2B0}" type="presOf" srcId="{2E0D2327-BB04-4F41-955E-052FFE816687}" destId="{2D17361F-EE0A-4744-805D-BA14F188BECB}" srcOrd="0" destOrd="0" presId="urn:microsoft.com/office/officeart/2005/8/layout/chevron2"/>
    <dgm:cxn modelId="{A48C72BB-D4C0-49EC-8AC0-2A82F935D38B}" type="presOf" srcId="{B3334ACB-6C78-4E58-8405-DBD952452D03}" destId="{F6F8728D-500C-49EE-8A7A-6517D8F495F7}" srcOrd="0" destOrd="1" presId="urn:microsoft.com/office/officeart/2005/8/layout/chevron2"/>
    <dgm:cxn modelId="{D1C00B5A-BFCE-4D23-B3FF-D10D4E9AB389}" srcId="{2E0D2327-BB04-4F41-955E-052FFE816687}" destId="{F9C73787-5E27-4835-9F12-453E94CB4F6A}" srcOrd="1" destOrd="0" parTransId="{C1E65907-928A-4B36-BE81-4536A4504A16}" sibTransId="{A9DBC8CF-569F-424E-A1F9-34EB1C342DC7}"/>
    <dgm:cxn modelId="{436D0EF3-D5BB-4576-A794-6081F1B01E2C}" type="presOf" srcId="{F9C73787-5E27-4835-9F12-453E94CB4F6A}" destId="{BE39F22C-B9C3-4B2F-A008-133B6938D1E6}" srcOrd="0" destOrd="0" presId="urn:microsoft.com/office/officeart/2005/8/layout/chevron2"/>
    <dgm:cxn modelId="{101EA79D-2B8B-4500-B22D-73BBC50056B8}" srcId="{5C078AD3-40F4-477E-907C-036FE69BBC84}" destId="{2250EDAD-2CB9-403F-80F3-C28E0991B84F}" srcOrd="0" destOrd="0" parTransId="{7651526C-3496-47F1-952C-F82EFA890021}" sibTransId="{3042B32B-CE43-4001-AFEC-2125A79A5AF5}"/>
    <dgm:cxn modelId="{B24425C0-32E7-4A28-A63A-976C935AA64F}" srcId="{2E0D2327-BB04-4F41-955E-052FFE816687}" destId="{0DACAC47-16E4-4CD2-96D3-C3B82336AA76}" srcOrd="2" destOrd="0" parTransId="{6A0690D5-57C7-4C46-A631-48BE7FC80739}" sibTransId="{3BFF4019-29A6-47B5-946B-37EA621F537D}"/>
    <dgm:cxn modelId="{8F01D420-63B3-40FC-A551-C2CEFD84AA56}" type="presParOf" srcId="{2D17361F-EE0A-4744-805D-BA14F188BECB}" destId="{E1BFEF8F-7EDE-4C9F-B8BB-3390E140279E}" srcOrd="0" destOrd="0" presId="urn:microsoft.com/office/officeart/2005/8/layout/chevron2"/>
    <dgm:cxn modelId="{15E20F4B-C8E7-41AC-BDF5-75053DE75E62}" type="presParOf" srcId="{E1BFEF8F-7EDE-4C9F-B8BB-3390E140279E}" destId="{9D0E3E73-4B6F-4703-88DC-B5D0B64DA5EB}" srcOrd="0" destOrd="0" presId="urn:microsoft.com/office/officeart/2005/8/layout/chevron2"/>
    <dgm:cxn modelId="{040FC3D8-CD11-4EB9-8F05-5AA738A3D26E}" type="presParOf" srcId="{E1BFEF8F-7EDE-4C9F-B8BB-3390E140279E}" destId="{F6F8728D-500C-49EE-8A7A-6517D8F495F7}" srcOrd="1" destOrd="0" presId="urn:microsoft.com/office/officeart/2005/8/layout/chevron2"/>
    <dgm:cxn modelId="{1A8F1B98-4013-4FD5-A9C8-999B5472E0CA}" type="presParOf" srcId="{2D17361F-EE0A-4744-805D-BA14F188BECB}" destId="{9FC2A009-AC3D-46C0-8DF1-A7E558F47528}" srcOrd="1" destOrd="0" presId="urn:microsoft.com/office/officeart/2005/8/layout/chevron2"/>
    <dgm:cxn modelId="{158B1F05-82A8-4CF7-967B-27729C067AB5}" type="presParOf" srcId="{2D17361F-EE0A-4744-805D-BA14F188BECB}" destId="{A77242AA-06F0-4CBA-9532-817852B3FCD0}" srcOrd="2" destOrd="0" presId="urn:microsoft.com/office/officeart/2005/8/layout/chevron2"/>
    <dgm:cxn modelId="{59DB5E23-37A2-433D-B3FE-B36C3F52CA17}" type="presParOf" srcId="{A77242AA-06F0-4CBA-9532-817852B3FCD0}" destId="{BE39F22C-B9C3-4B2F-A008-133B6938D1E6}" srcOrd="0" destOrd="0" presId="urn:microsoft.com/office/officeart/2005/8/layout/chevron2"/>
    <dgm:cxn modelId="{B174FD72-FD33-4AB3-93E9-85FBDA3A5B8F}" type="presParOf" srcId="{A77242AA-06F0-4CBA-9532-817852B3FCD0}" destId="{0395454B-ECD9-4450-9B17-276D470EB441}" srcOrd="1" destOrd="0" presId="urn:microsoft.com/office/officeart/2005/8/layout/chevron2"/>
    <dgm:cxn modelId="{31378130-467C-4B0C-BAC0-2FF9071C7D30}" type="presParOf" srcId="{2D17361F-EE0A-4744-805D-BA14F188BECB}" destId="{EA7A03DE-EF55-47B8-B21D-D787353B0B76}" srcOrd="3" destOrd="0" presId="urn:microsoft.com/office/officeart/2005/8/layout/chevron2"/>
    <dgm:cxn modelId="{5704ABFC-9B67-4594-84FB-3718D4E39CD4}" type="presParOf" srcId="{2D17361F-EE0A-4744-805D-BA14F188BECB}" destId="{F0454236-3768-43F0-ADFC-FD0EF95BF712}" srcOrd="4" destOrd="0" presId="urn:microsoft.com/office/officeart/2005/8/layout/chevron2"/>
    <dgm:cxn modelId="{32FC7C43-17A9-40B8-A2DD-F583119D2A71}" type="presParOf" srcId="{F0454236-3768-43F0-ADFC-FD0EF95BF712}" destId="{D987128A-5FC1-4ECB-828F-DF3117DA2DF7}" srcOrd="0" destOrd="0" presId="urn:microsoft.com/office/officeart/2005/8/layout/chevron2"/>
    <dgm:cxn modelId="{289BC336-8A1C-4D22-A491-53D9E43EE95A}" type="presParOf" srcId="{F0454236-3768-43F0-ADFC-FD0EF95BF712}" destId="{74EA15A3-6A17-4EDA-B020-34D0A9EE51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CA43F5-1329-4408-A17C-0EDF7D3212AA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</dgm:pt>
    <dgm:pt modelId="{292B4849-AD6F-4505-A07C-10B8C6F36601}">
      <dgm:prSet phldrT="[Text]" custT="1"/>
      <dgm:spPr/>
      <dgm:t>
        <a:bodyPr/>
        <a:lstStyle/>
        <a:p>
          <a:pPr algn="ctr"/>
          <a:r>
            <a:rPr lang="it-IT" sz="1600" dirty="0" smtClean="0">
              <a:latin typeface="Georgia" panose="02040502050405020303" pitchFamily="18" charset="0"/>
            </a:rPr>
            <a:t>Leadership in </a:t>
          </a:r>
          <a:r>
            <a:rPr lang="it-IT" sz="1600" dirty="0" err="1" smtClean="0">
              <a:latin typeface="Georgia" panose="02040502050405020303" pitchFamily="18" charset="0"/>
            </a:rPr>
            <a:t>citizen</a:t>
          </a:r>
          <a:r>
            <a:rPr lang="it-IT" sz="1600" dirty="0" smtClean="0">
              <a:latin typeface="Georgia" panose="02040502050405020303" pitchFamily="18" charset="0"/>
            </a:rPr>
            <a:t> </a:t>
          </a:r>
          <a:r>
            <a:rPr lang="it-IT" sz="1600" dirty="0" err="1" smtClean="0">
              <a:latin typeface="Georgia" panose="02040502050405020303" pitchFamily="18" charset="0"/>
            </a:rPr>
            <a:t>engag</a:t>
          </a:r>
          <a:r>
            <a:rPr lang="it-IT" sz="1600" dirty="0" smtClean="0">
              <a:latin typeface="Georgia" panose="02040502050405020303" pitchFamily="18" charset="0"/>
            </a:rPr>
            <a:t>. </a:t>
          </a:r>
          <a:r>
            <a:rPr lang="it-IT" sz="1200" dirty="0" smtClean="0">
              <a:latin typeface="Georgia" panose="02040502050405020303" pitchFamily="18" charset="0"/>
            </a:rPr>
            <a:t>(</a:t>
          </a:r>
          <a:r>
            <a:rPr lang="it-IT" sz="1200" dirty="0" err="1" smtClean="0">
              <a:latin typeface="Georgia" panose="02040502050405020303" pitchFamily="18" charset="0"/>
            </a:rPr>
            <a:t>Inclusion</a:t>
          </a:r>
          <a:r>
            <a:rPr lang="it-IT" sz="1200" dirty="0" smtClean="0">
              <a:latin typeface="Georgia" panose="02040502050405020303" pitchFamily="18" charset="0"/>
            </a:rPr>
            <a:t> </a:t>
          </a:r>
          <a:r>
            <a:rPr lang="it-IT" sz="1200" dirty="0" err="1" smtClean="0">
              <a:latin typeface="Georgia" panose="02040502050405020303" pitchFamily="18" charset="0"/>
            </a:rPr>
            <a:t>policies</a:t>
          </a:r>
          <a:r>
            <a:rPr lang="it-IT" sz="1200" dirty="0" smtClean="0">
              <a:latin typeface="Georgia" panose="02040502050405020303" pitchFamily="18" charset="0"/>
            </a:rPr>
            <a:t>)</a:t>
          </a:r>
          <a:endParaRPr lang="en-GB" sz="1600" dirty="0">
            <a:latin typeface="Georgia" panose="02040502050405020303" pitchFamily="18" charset="0"/>
          </a:endParaRPr>
        </a:p>
      </dgm:t>
    </dgm:pt>
    <dgm:pt modelId="{E63A3323-CBF2-4A56-AC01-F82A2B0441FC}" type="parTrans" cxnId="{9CEFDEE2-F21F-4148-9E40-AA2A3B41E7FD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4E8AA4F6-B1F6-4D88-8982-47E0037FD453}" type="sibTrans" cxnId="{9CEFDEE2-F21F-4148-9E40-AA2A3B41E7FD}">
      <dgm:prSet/>
      <dgm:spPr/>
      <dgm:t>
        <a:bodyPr/>
        <a:lstStyle/>
        <a:p>
          <a:endParaRPr lang="en-GB" sz="1600">
            <a:latin typeface="Georgia" panose="02040502050405020303" pitchFamily="18" charset="0"/>
          </a:endParaRPr>
        </a:p>
      </dgm:t>
    </dgm:pt>
    <dgm:pt modelId="{021C1E7F-5563-458B-8005-A753474FF5E1}">
      <dgm:prSet phldrT="[Text]" custT="1"/>
      <dgm:spPr/>
      <dgm:t>
        <a:bodyPr/>
        <a:lstStyle/>
        <a:p>
          <a:pPr algn="ctr"/>
          <a:r>
            <a:rPr lang="it-IT" sz="1600" dirty="0" smtClean="0">
              <a:latin typeface="Georgia" panose="02040502050405020303" pitchFamily="18" charset="0"/>
            </a:rPr>
            <a:t>Promotion of open data and science</a:t>
          </a:r>
          <a:endParaRPr lang="en-GB" sz="1600" dirty="0">
            <a:latin typeface="Georgia" panose="02040502050405020303" pitchFamily="18" charset="0"/>
          </a:endParaRPr>
        </a:p>
      </dgm:t>
    </dgm:pt>
    <dgm:pt modelId="{D2F9B9AD-55ED-464C-AC18-DF2C80E08085}" type="parTrans" cxnId="{22E8A091-CC37-4585-BAB0-8F8CFF778F8F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86904E3B-2D24-48E0-BFD3-100F32D2B04E}" type="sibTrans" cxnId="{22E8A091-CC37-4585-BAB0-8F8CFF778F8F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AA9364D7-693F-41D3-8D34-71FB63FBDA1B}">
      <dgm:prSet custT="1"/>
      <dgm:spPr/>
      <dgm:t>
        <a:bodyPr/>
        <a:lstStyle/>
        <a:p>
          <a:pPr algn="ctr"/>
          <a:r>
            <a:rPr lang="it-IT" sz="1600" dirty="0" smtClean="0">
              <a:latin typeface="Georgia" panose="02040502050405020303" pitchFamily="18" charset="0"/>
            </a:rPr>
            <a:t>Training &amp; </a:t>
          </a:r>
          <a:r>
            <a:rPr lang="it-IT" sz="1600" dirty="0" err="1" smtClean="0">
              <a:latin typeface="Georgia" panose="02040502050405020303" pitchFamily="18" charset="0"/>
            </a:rPr>
            <a:t>education</a:t>
          </a:r>
          <a:r>
            <a:rPr lang="it-IT" sz="1600" dirty="0" smtClean="0">
              <a:latin typeface="Georgia" panose="02040502050405020303" pitchFamily="18" charset="0"/>
            </a:rPr>
            <a:t> </a:t>
          </a:r>
          <a:r>
            <a:rPr lang="it-IT" sz="1200" dirty="0" smtClean="0">
              <a:latin typeface="Georgia" panose="02040502050405020303" pitchFamily="18" charset="0"/>
            </a:rPr>
            <a:t>(</a:t>
          </a:r>
          <a:r>
            <a:rPr lang="it-IT" sz="1200" dirty="0" err="1" smtClean="0">
              <a:latin typeface="Georgia" panose="02040502050405020303" pitchFamily="18" charset="0"/>
            </a:rPr>
            <a:t>officers</a:t>
          </a:r>
          <a:r>
            <a:rPr lang="it-IT" sz="1200" dirty="0" smtClean="0">
              <a:latin typeface="Georgia" panose="02040502050405020303" pitchFamily="18" charset="0"/>
            </a:rPr>
            <a:t> &amp; </a:t>
          </a:r>
          <a:r>
            <a:rPr lang="it-IT" sz="1200" dirty="0" err="1" smtClean="0">
              <a:latin typeface="Georgia" panose="02040502050405020303" pitchFamily="18" charset="0"/>
            </a:rPr>
            <a:t>citizens</a:t>
          </a:r>
          <a:r>
            <a:rPr lang="it-IT" sz="1200" dirty="0" smtClean="0">
              <a:latin typeface="Georgia" panose="02040502050405020303" pitchFamily="18" charset="0"/>
            </a:rPr>
            <a:t>)</a:t>
          </a:r>
          <a:endParaRPr lang="en-GB" sz="1600" dirty="0">
            <a:latin typeface="Georgia" panose="02040502050405020303" pitchFamily="18" charset="0"/>
          </a:endParaRPr>
        </a:p>
      </dgm:t>
    </dgm:pt>
    <dgm:pt modelId="{0044F512-E18E-4166-88CF-AF661AD60D2D}" type="parTrans" cxnId="{09A45C92-7DCD-442B-87FB-6683B197C8BA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192B3844-1FFC-4236-ABE4-C83019135DF1}" type="sibTrans" cxnId="{09A45C92-7DCD-442B-87FB-6683B197C8BA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3419F9E5-AAA3-4068-81E8-2AC69848E344}">
      <dgm:prSet custT="1"/>
      <dgm:spPr/>
      <dgm:t>
        <a:bodyPr/>
        <a:lstStyle/>
        <a:p>
          <a:pPr algn="ctr"/>
          <a:r>
            <a:rPr lang="it-IT" sz="1600" dirty="0" smtClean="0">
              <a:latin typeface="Georgia" panose="02040502050405020303" pitchFamily="18" charset="0"/>
            </a:rPr>
            <a:t>Digital </a:t>
          </a:r>
          <a:r>
            <a:rPr lang="it-IT" sz="1600" dirty="0" err="1" smtClean="0">
              <a:latin typeface="Georgia" panose="02040502050405020303" pitchFamily="18" charset="0"/>
            </a:rPr>
            <a:t>Literacy</a:t>
          </a:r>
          <a:endParaRPr lang="en-GB" sz="1600" dirty="0">
            <a:latin typeface="Georgia" panose="02040502050405020303" pitchFamily="18" charset="0"/>
          </a:endParaRPr>
        </a:p>
      </dgm:t>
    </dgm:pt>
    <dgm:pt modelId="{6548ADF6-F7F5-4954-8A67-258E74B986E0}" type="parTrans" cxnId="{DAE70511-6163-4FAF-ACC7-6E6D9C4B005D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824DF6FB-4BF0-4F3D-8984-7F47D2360D95}" type="sibTrans" cxnId="{DAE70511-6163-4FAF-ACC7-6E6D9C4B005D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9B4231CF-B89F-442C-ABAD-94E9109099AA}">
      <dgm:prSet custT="1"/>
      <dgm:spPr/>
      <dgm:t>
        <a:bodyPr/>
        <a:lstStyle/>
        <a:p>
          <a:pPr algn="ctr"/>
          <a:r>
            <a:rPr lang="it-IT" sz="1600" dirty="0" err="1" smtClean="0">
              <a:latin typeface="Georgia" panose="02040502050405020303" pitchFamily="18" charset="0"/>
            </a:rPr>
            <a:t>Cooperation</a:t>
          </a:r>
          <a:r>
            <a:rPr lang="it-IT" sz="1600" dirty="0" smtClean="0">
              <a:latin typeface="Georgia" panose="02040502050405020303" pitchFamily="18" charset="0"/>
            </a:rPr>
            <a:t> w/networks</a:t>
          </a:r>
          <a:endParaRPr lang="en-GB" sz="1600" dirty="0">
            <a:latin typeface="Georgia" panose="02040502050405020303" pitchFamily="18" charset="0"/>
          </a:endParaRPr>
        </a:p>
      </dgm:t>
    </dgm:pt>
    <dgm:pt modelId="{E349986E-CFED-47CE-8A6E-427930CC6641}" type="parTrans" cxnId="{8A9BCA7E-82BB-4B20-8107-990DDAB2BFA5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2E00E07A-58BC-4F16-8697-9B7CE77E2B52}" type="sibTrans" cxnId="{8A9BCA7E-82BB-4B20-8107-990DDAB2BFA5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6E167C3C-B793-4BBC-93D9-02219A4D5280}">
      <dgm:prSet custT="1"/>
      <dgm:spPr/>
      <dgm:t>
        <a:bodyPr/>
        <a:lstStyle/>
        <a:p>
          <a:pPr algn="ctr"/>
          <a:r>
            <a:rPr lang="it-IT" sz="1600" dirty="0" smtClean="0">
              <a:latin typeface="Georgia" panose="02040502050405020303" pitchFamily="18" charset="0"/>
            </a:rPr>
            <a:t>Collaborative </a:t>
          </a:r>
          <a:r>
            <a:rPr lang="it-IT" sz="1600" dirty="0" err="1" smtClean="0">
              <a:latin typeface="Georgia" panose="02040502050405020303" pitchFamily="18" charset="0"/>
            </a:rPr>
            <a:t>models</a:t>
          </a:r>
          <a:r>
            <a:rPr lang="it-IT" sz="1600" dirty="0" smtClean="0">
              <a:latin typeface="Georgia" panose="02040502050405020303" pitchFamily="18" charset="0"/>
            </a:rPr>
            <a:t> </a:t>
          </a:r>
          <a:r>
            <a:rPr lang="it-IT" sz="1050" dirty="0" smtClean="0">
              <a:latin typeface="Georgia" panose="02040502050405020303" pitchFamily="18" charset="0"/>
            </a:rPr>
            <a:t>(co-design, co-production, co-</a:t>
          </a:r>
          <a:r>
            <a:rPr lang="it-IT" sz="1050" dirty="0" err="1" smtClean="0">
              <a:latin typeface="Georgia" panose="02040502050405020303" pitchFamily="18" charset="0"/>
            </a:rPr>
            <a:t>creation</a:t>
          </a:r>
          <a:r>
            <a:rPr lang="it-IT" sz="1050" dirty="0" smtClean="0">
              <a:latin typeface="Georgia" panose="02040502050405020303" pitchFamily="18" charset="0"/>
            </a:rPr>
            <a:t>)</a:t>
          </a:r>
          <a:endParaRPr lang="en-GB" sz="1050" dirty="0">
            <a:latin typeface="Georgia" panose="02040502050405020303" pitchFamily="18" charset="0"/>
          </a:endParaRPr>
        </a:p>
      </dgm:t>
    </dgm:pt>
    <dgm:pt modelId="{9EEB1E82-15FB-480C-8D99-10FC0F6EE36C}" type="parTrans" cxnId="{ACBFD1B1-18C9-42D5-8185-85306F0FD16D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2B0BF751-1428-4FEF-A493-5FD4A97E87B8}" type="sibTrans" cxnId="{ACBFD1B1-18C9-42D5-8185-85306F0FD16D}">
      <dgm:prSet/>
      <dgm:spPr/>
      <dgm:t>
        <a:bodyPr/>
        <a:lstStyle/>
        <a:p>
          <a:endParaRPr lang="en-GB" sz="1400">
            <a:latin typeface="Georgia" panose="02040502050405020303" pitchFamily="18" charset="0"/>
          </a:endParaRPr>
        </a:p>
      </dgm:t>
    </dgm:pt>
    <dgm:pt modelId="{0919190D-64EC-4CA6-A6E0-973D690F7027}" type="pres">
      <dgm:prSet presAssocID="{8ACA43F5-1329-4408-A17C-0EDF7D3212AA}" presName="compositeShape" presStyleCnt="0">
        <dgm:presLayoutVars>
          <dgm:chMax val="7"/>
          <dgm:dir/>
          <dgm:resizeHandles val="exact"/>
        </dgm:presLayoutVars>
      </dgm:prSet>
      <dgm:spPr/>
    </dgm:pt>
    <dgm:pt modelId="{93E6BBAE-0A9C-4752-9940-30C5DB5B0FF7}" type="pres">
      <dgm:prSet presAssocID="{8ACA43F5-1329-4408-A17C-0EDF7D3212AA}" presName="wedge1" presStyleLbl="node1" presStyleIdx="0" presStyleCnt="6" custLinFactNeighborX="-2571" custLinFactNeighborY="6436"/>
      <dgm:spPr/>
      <dgm:t>
        <a:bodyPr/>
        <a:lstStyle/>
        <a:p>
          <a:endParaRPr lang="en-GB"/>
        </a:p>
      </dgm:t>
    </dgm:pt>
    <dgm:pt modelId="{5019A987-467F-43BE-8B84-6074D66A10CB}" type="pres">
      <dgm:prSet presAssocID="{8ACA43F5-1329-4408-A17C-0EDF7D3212AA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D14D9A-F319-4BAA-8589-7DAFB5C6370E}" type="pres">
      <dgm:prSet presAssocID="{8ACA43F5-1329-4408-A17C-0EDF7D3212AA}" presName="wedge2" presStyleLbl="node1" presStyleIdx="1" presStyleCnt="6"/>
      <dgm:spPr/>
      <dgm:t>
        <a:bodyPr/>
        <a:lstStyle/>
        <a:p>
          <a:endParaRPr lang="en-GB"/>
        </a:p>
      </dgm:t>
    </dgm:pt>
    <dgm:pt modelId="{685349F1-AF0C-49B2-9C1C-77116BFEF6DD}" type="pres">
      <dgm:prSet presAssocID="{8ACA43F5-1329-4408-A17C-0EDF7D3212AA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BED464-EB34-4360-894B-829BB75AD365}" type="pres">
      <dgm:prSet presAssocID="{8ACA43F5-1329-4408-A17C-0EDF7D3212AA}" presName="wedge3" presStyleLbl="node1" presStyleIdx="2" presStyleCnt="6"/>
      <dgm:spPr/>
      <dgm:t>
        <a:bodyPr/>
        <a:lstStyle/>
        <a:p>
          <a:endParaRPr lang="en-GB"/>
        </a:p>
      </dgm:t>
    </dgm:pt>
    <dgm:pt modelId="{5B4B236A-073E-4240-B576-27C711B01889}" type="pres">
      <dgm:prSet presAssocID="{8ACA43F5-1329-4408-A17C-0EDF7D3212AA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38CD0E-0A32-47AC-ADAF-EBECAB4E71F4}" type="pres">
      <dgm:prSet presAssocID="{8ACA43F5-1329-4408-A17C-0EDF7D3212AA}" presName="wedge4" presStyleLbl="node1" presStyleIdx="3" presStyleCnt="6"/>
      <dgm:spPr/>
      <dgm:t>
        <a:bodyPr/>
        <a:lstStyle/>
        <a:p>
          <a:endParaRPr lang="en-GB"/>
        </a:p>
      </dgm:t>
    </dgm:pt>
    <dgm:pt modelId="{CFDA0942-E6ED-4EC0-B718-AA536A3B6164}" type="pres">
      <dgm:prSet presAssocID="{8ACA43F5-1329-4408-A17C-0EDF7D3212AA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4BB8D-EB97-40DF-AEBB-FC97010A1453}" type="pres">
      <dgm:prSet presAssocID="{8ACA43F5-1329-4408-A17C-0EDF7D3212AA}" presName="wedge5" presStyleLbl="node1" presStyleIdx="4" presStyleCnt="6"/>
      <dgm:spPr/>
      <dgm:t>
        <a:bodyPr/>
        <a:lstStyle/>
        <a:p>
          <a:endParaRPr lang="en-GB"/>
        </a:p>
      </dgm:t>
    </dgm:pt>
    <dgm:pt modelId="{7C0CDAB7-6635-40C2-B54B-39F83812718B}" type="pres">
      <dgm:prSet presAssocID="{8ACA43F5-1329-4408-A17C-0EDF7D3212AA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EE4AF3-B55E-4AE8-8EE1-FEE21B122B96}" type="pres">
      <dgm:prSet presAssocID="{8ACA43F5-1329-4408-A17C-0EDF7D3212AA}" presName="wedge6" presStyleLbl="node1" presStyleIdx="5" presStyleCnt="6"/>
      <dgm:spPr/>
      <dgm:t>
        <a:bodyPr/>
        <a:lstStyle/>
        <a:p>
          <a:endParaRPr lang="en-GB"/>
        </a:p>
      </dgm:t>
    </dgm:pt>
    <dgm:pt modelId="{C56E0770-86C8-4C12-BD0F-FEE655B54AE2}" type="pres">
      <dgm:prSet presAssocID="{8ACA43F5-1329-4408-A17C-0EDF7D3212AA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2A11EF-13BA-4488-AE20-42F02FE6756F}" type="presOf" srcId="{AA9364D7-693F-41D3-8D34-71FB63FBDA1B}" destId="{685349F1-AF0C-49B2-9C1C-77116BFEF6DD}" srcOrd="1" destOrd="0" presId="urn:microsoft.com/office/officeart/2005/8/layout/chart3"/>
    <dgm:cxn modelId="{B39998B5-E386-4EED-BAD9-D11B22495CFE}" type="presOf" srcId="{9B4231CF-B89F-442C-ABAD-94E9109099AA}" destId="{7C0CDAB7-6635-40C2-B54B-39F83812718B}" srcOrd="1" destOrd="0" presId="urn:microsoft.com/office/officeart/2005/8/layout/chart3"/>
    <dgm:cxn modelId="{43DF3C9A-CFA5-4FA8-8098-1317D53FF769}" type="presOf" srcId="{292B4849-AD6F-4505-A07C-10B8C6F36601}" destId="{5019A987-467F-43BE-8B84-6074D66A10CB}" srcOrd="1" destOrd="0" presId="urn:microsoft.com/office/officeart/2005/8/layout/chart3"/>
    <dgm:cxn modelId="{B88463F3-632E-42F1-9E64-44412F684BA8}" type="presOf" srcId="{021C1E7F-5563-458B-8005-A753474FF5E1}" destId="{C56E0770-86C8-4C12-BD0F-FEE655B54AE2}" srcOrd="1" destOrd="0" presId="urn:microsoft.com/office/officeart/2005/8/layout/chart3"/>
    <dgm:cxn modelId="{DAE70511-6163-4FAF-ACC7-6E6D9C4B005D}" srcId="{8ACA43F5-1329-4408-A17C-0EDF7D3212AA}" destId="{3419F9E5-AAA3-4068-81E8-2AC69848E344}" srcOrd="3" destOrd="0" parTransId="{6548ADF6-F7F5-4954-8A67-258E74B986E0}" sibTransId="{824DF6FB-4BF0-4F3D-8984-7F47D2360D95}"/>
    <dgm:cxn modelId="{9CEFDEE2-F21F-4148-9E40-AA2A3B41E7FD}" srcId="{8ACA43F5-1329-4408-A17C-0EDF7D3212AA}" destId="{292B4849-AD6F-4505-A07C-10B8C6F36601}" srcOrd="0" destOrd="0" parTransId="{E63A3323-CBF2-4A56-AC01-F82A2B0441FC}" sibTransId="{4E8AA4F6-B1F6-4D88-8982-47E0037FD453}"/>
    <dgm:cxn modelId="{ACBFD1B1-18C9-42D5-8185-85306F0FD16D}" srcId="{8ACA43F5-1329-4408-A17C-0EDF7D3212AA}" destId="{6E167C3C-B793-4BBC-93D9-02219A4D5280}" srcOrd="2" destOrd="0" parTransId="{9EEB1E82-15FB-480C-8D99-10FC0F6EE36C}" sibTransId="{2B0BF751-1428-4FEF-A493-5FD4A97E87B8}"/>
    <dgm:cxn modelId="{5F7526A1-4B5E-4802-ACE7-A9A10CE6A98F}" type="presOf" srcId="{3419F9E5-AAA3-4068-81E8-2AC69848E344}" destId="{CFDA0942-E6ED-4EC0-B718-AA536A3B6164}" srcOrd="1" destOrd="0" presId="urn:microsoft.com/office/officeart/2005/8/layout/chart3"/>
    <dgm:cxn modelId="{22E8A091-CC37-4585-BAB0-8F8CFF778F8F}" srcId="{8ACA43F5-1329-4408-A17C-0EDF7D3212AA}" destId="{021C1E7F-5563-458B-8005-A753474FF5E1}" srcOrd="5" destOrd="0" parTransId="{D2F9B9AD-55ED-464C-AC18-DF2C80E08085}" sibTransId="{86904E3B-2D24-48E0-BFD3-100F32D2B04E}"/>
    <dgm:cxn modelId="{8A9BCA7E-82BB-4B20-8107-990DDAB2BFA5}" srcId="{8ACA43F5-1329-4408-A17C-0EDF7D3212AA}" destId="{9B4231CF-B89F-442C-ABAD-94E9109099AA}" srcOrd="4" destOrd="0" parTransId="{E349986E-CFED-47CE-8A6E-427930CC6641}" sibTransId="{2E00E07A-58BC-4F16-8697-9B7CE77E2B52}"/>
    <dgm:cxn modelId="{2D26CFD0-9A9C-4FBF-A323-3A0015680ED6}" type="presOf" srcId="{9B4231CF-B89F-442C-ABAD-94E9109099AA}" destId="{35A4BB8D-EB97-40DF-AEBB-FC97010A1453}" srcOrd="0" destOrd="0" presId="urn:microsoft.com/office/officeart/2005/8/layout/chart3"/>
    <dgm:cxn modelId="{1553CD65-BBBB-413D-9369-65317082EFBF}" type="presOf" srcId="{AA9364D7-693F-41D3-8D34-71FB63FBDA1B}" destId="{93D14D9A-F319-4BAA-8589-7DAFB5C6370E}" srcOrd="0" destOrd="0" presId="urn:microsoft.com/office/officeart/2005/8/layout/chart3"/>
    <dgm:cxn modelId="{8BC7AF30-83A2-466F-A7F6-B75109C28436}" type="presOf" srcId="{021C1E7F-5563-458B-8005-A753474FF5E1}" destId="{E9EE4AF3-B55E-4AE8-8EE1-FEE21B122B96}" srcOrd="0" destOrd="0" presId="urn:microsoft.com/office/officeart/2005/8/layout/chart3"/>
    <dgm:cxn modelId="{A9A3501D-26E3-4717-86DA-C6801641430E}" type="presOf" srcId="{3419F9E5-AAA3-4068-81E8-2AC69848E344}" destId="{9538CD0E-0A32-47AC-ADAF-EBECAB4E71F4}" srcOrd="0" destOrd="0" presId="urn:microsoft.com/office/officeart/2005/8/layout/chart3"/>
    <dgm:cxn modelId="{3084F97E-38E0-4490-BB58-2F18BA4F99B3}" type="presOf" srcId="{6E167C3C-B793-4BBC-93D9-02219A4D5280}" destId="{5B4B236A-073E-4240-B576-27C711B01889}" srcOrd="1" destOrd="0" presId="urn:microsoft.com/office/officeart/2005/8/layout/chart3"/>
    <dgm:cxn modelId="{09A45C92-7DCD-442B-87FB-6683B197C8BA}" srcId="{8ACA43F5-1329-4408-A17C-0EDF7D3212AA}" destId="{AA9364D7-693F-41D3-8D34-71FB63FBDA1B}" srcOrd="1" destOrd="0" parTransId="{0044F512-E18E-4166-88CF-AF661AD60D2D}" sibTransId="{192B3844-1FFC-4236-ABE4-C83019135DF1}"/>
    <dgm:cxn modelId="{2EB5E1D7-E60F-48B6-8EFB-33D92CFD6649}" type="presOf" srcId="{6E167C3C-B793-4BBC-93D9-02219A4D5280}" destId="{B2BED464-EB34-4360-894B-829BB75AD365}" srcOrd="0" destOrd="0" presId="urn:microsoft.com/office/officeart/2005/8/layout/chart3"/>
    <dgm:cxn modelId="{1C690AA0-59F4-42D3-BA46-89233DF3D83C}" type="presOf" srcId="{292B4849-AD6F-4505-A07C-10B8C6F36601}" destId="{93E6BBAE-0A9C-4752-9940-30C5DB5B0FF7}" srcOrd="0" destOrd="0" presId="urn:microsoft.com/office/officeart/2005/8/layout/chart3"/>
    <dgm:cxn modelId="{3F9B339A-7D49-4C49-9CDB-FA7D096D7BED}" type="presOf" srcId="{8ACA43F5-1329-4408-A17C-0EDF7D3212AA}" destId="{0919190D-64EC-4CA6-A6E0-973D690F7027}" srcOrd="0" destOrd="0" presId="urn:microsoft.com/office/officeart/2005/8/layout/chart3"/>
    <dgm:cxn modelId="{EDB03DCD-3776-4ED9-99C9-2C36089B42F2}" type="presParOf" srcId="{0919190D-64EC-4CA6-A6E0-973D690F7027}" destId="{93E6BBAE-0A9C-4752-9940-30C5DB5B0FF7}" srcOrd="0" destOrd="0" presId="urn:microsoft.com/office/officeart/2005/8/layout/chart3"/>
    <dgm:cxn modelId="{0FB7FE5F-776B-461A-B52E-3B425A022D75}" type="presParOf" srcId="{0919190D-64EC-4CA6-A6E0-973D690F7027}" destId="{5019A987-467F-43BE-8B84-6074D66A10CB}" srcOrd="1" destOrd="0" presId="urn:microsoft.com/office/officeart/2005/8/layout/chart3"/>
    <dgm:cxn modelId="{C249487F-502D-42DA-964F-EC8F23406CF2}" type="presParOf" srcId="{0919190D-64EC-4CA6-A6E0-973D690F7027}" destId="{93D14D9A-F319-4BAA-8589-7DAFB5C6370E}" srcOrd="2" destOrd="0" presId="urn:microsoft.com/office/officeart/2005/8/layout/chart3"/>
    <dgm:cxn modelId="{95DD5ABD-7864-4AB9-9FCE-F566AAA72C90}" type="presParOf" srcId="{0919190D-64EC-4CA6-A6E0-973D690F7027}" destId="{685349F1-AF0C-49B2-9C1C-77116BFEF6DD}" srcOrd="3" destOrd="0" presId="urn:microsoft.com/office/officeart/2005/8/layout/chart3"/>
    <dgm:cxn modelId="{87D9B556-8D8F-4E0D-8DD8-773935AA0ADF}" type="presParOf" srcId="{0919190D-64EC-4CA6-A6E0-973D690F7027}" destId="{B2BED464-EB34-4360-894B-829BB75AD365}" srcOrd="4" destOrd="0" presId="urn:microsoft.com/office/officeart/2005/8/layout/chart3"/>
    <dgm:cxn modelId="{DACD0B3E-74DF-4D58-B63B-0A9D1449A726}" type="presParOf" srcId="{0919190D-64EC-4CA6-A6E0-973D690F7027}" destId="{5B4B236A-073E-4240-B576-27C711B01889}" srcOrd="5" destOrd="0" presId="urn:microsoft.com/office/officeart/2005/8/layout/chart3"/>
    <dgm:cxn modelId="{8D03D61F-9739-4F85-89DA-DFBB3E13483F}" type="presParOf" srcId="{0919190D-64EC-4CA6-A6E0-973D690F7027}" destId="{9538CD0E-0A32-47AC-ADAF-EBECAB4E71F4}" srcOrd="6" destOrd="0" presId="urn:microsoft.com/office/officeart/2005/8/layout/chart3"/>
    <dgm:cxn modelId="{8690EE56-0EBC-49C3-860B-92D92AB1A52E}" type="presParOf" srcId="{0919190D-64EC-4CA6-A6E0-973D690F7027}" destId="{CFDA0942-E6ED-4EC0-B718-AA536A3B6164}" srcOrd="7" destOrd="0" presId="urn:microsoft.com/office/officeart/2005/8/layout/chart3"/>
    <dgm:cxn modelId="{ED0E4D9C-2C73-45CC-922D-5D166DAAE9E2}" type="presParOf" srcId="{0919190D-64EC-4CA6-A6E0-973D690F7027}" destId="{35A4BB8D-EB97-40DF-AEBB-FC97010A1453}" srcOrd="8" destOrd="0" presId="urn:microsoft.com/office/officeart/2005/8/layout/chart3"/>
    <dgm:cxn modelId="{C58F4224-9405-41AA-9F52-6CD79D1E1F60}" type="presParOf" srcId="{0919190D-64EC-4CA6-A6E0-973D690F7027}" destId="{7C0CDAB7-6635-40C2-B54B-39F83812718B}" srcOrd="9" destOrd="0" presId="urn:microsoft.com/office/officeart/2005/8/layout/chart3"/>
    <dgm:cxn modelId="{BD028B11-C353-4ED8-A106-0F0369CD0F17}" type="presParOf" srcId="{0919190D-64EC-4CA6-A6E0-973D690F7027}" destId="{E9EE4AF3-B55E-4AE8-8EE1-FEE21B122B96}" srcOrd="10" destOrd="0" presId="urn:microsoft.com/office/officeart/2005/8/layout/chart3"/>
    <dgm:cxn modelId="{49F0C6E3-145E-4D53-999B-D35896371E32}" type="presParOf" srcId="{0919190D-64EC-4CA6-A6E0-973D690F7027}" destId="{C56E0770-86C8-4C12-BD0F-FEE655B54AE2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36DB8D-A9E4-4C63-814F-539E390AECA4}" type="doc">
      <dgm:prSet loTypeId="urn:microsoft.com/office/officeart/2008/layout/RadialCluster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235957-7E6B-405F-84F9-80B4104A17F1}">
      <dgm:prSet phldrT="[Text]" custT="1"/>
      <dgm:spPr/>
      <dgm:t>
        <a:bodyPr/>
        <a:lstStyle/>
        <a:p>
          <a:r>
            <a:rPr lang="it-IT" sz="1600" dirty="0" smtClean="0">
              <a:latin typeface="Georgia" panose="02040502050405020303" pitchFamily="18" charset="0"/>
            </a:rPr>
            <a:t>Leadership in Citizen engagement</a:t>
          </a:r>
          <a:endParaRPr lang="en-GB" sz="1600" dirty="0">
            <a:latin typeface="Georgia" panose="02040502050405020303" pitchFamily="18" charset="0"/>
          </a:endParaRPr>
        </a:p>
      </dgm:t>
    </dgm:pt>
    <dgm:pt modelId="{8D22AC25-F06A-4397-AA82-965516930BC5}" type="parTrans" cxnId="{734C1E23-1501-49B8-B828-52CC9FDD11D8}">
      <dgm:prSet/>
      <dgm:spPr/>
      <dgm:t>
        <a:bodyPr/>
        <a:lstStyle/>
        <a:p>
          <a:endParaRPr lang="en-GB"/>
        </a:p>
      </dgm:t>
    </dgm:pt>
    <dgm:pt modelId="{56E6F568-31E8-4BB9-AF94-D0B0F42BF199}" type="sibTrans" cxnId="{734C1E23-1501-49B8-B828-52CC9FDD11D8}">
      <dgm:prSet/>
      <dgm:spPr/>
      <dgm:t>
        <a:bodyPr/>
        <a:lstStyle/>
        <a:p>
          <a:endParaRPr lang="en-GB"/>
        </a:p>
      </dgm:t>
    </dgm:pt>
    <dgm:pt modelId="{678E81B4-BC68-4995-9734-CAB172012AC9}">
      <dgm:prSet phldrT="[Text]" custT="1"/>
      <dgm:spPr/>
      <dgm:t>
        <a:bodyPr/>
        <a:lstStyle/>
        <a:p>
          <a:r>
            <a:rPr lang="en-GB" sz="1400" dirty="0" smtClean="0">
              <a:latin typeface="Georgia" panose="02040502050405020303" pitchFamily="18" charset="0"/>
            </a:rPr>
            <a:t>In which domain have you implemented initiatives towards citizen engagement?</a:t>
          </a:r>
        </a:p>
        <a:p>
          <a:r>
            <a:rPr lang="en-GB" sz="1200" dirty="0" smtClean="0">
              <a:latin typeface="Georgia" panose="02040502050405020303" pitchFamily="18" charset="0"/>
            </a:rPr>
            <a:t>      1)urban planning;  2)energy; 3)health and welfare;  4) Environment; 5) city safety; 6) Public procurement for city solutions;  7) smart transport; 8) citizen's digital literacy</a:t>
          </a:r>
          <a:endParaRPr lang="en-GB" sz="1200" dirty="0">
            <a:latin typeface="Georgia" panose="02040502050405020303" pitchFamily="18" charset="0"/>
          </a:endParaRPr>
        </a:p>
      </dgm:t>
    </dgm:pt>
    <dgm:pt modelId="{38651844-5F6E-496D-BD2A-6FC5145DC156}" type="parTrans" cxnId="{6F6A1053-D5DD-4855-AF44-075D5E8EB5E7}">
      <dgm:prSet/>
      <dgm:spPr/>
      <dgm:t>
        <a:bodyPr/>
        <a:lstStyle/>
        <a:p>
          <a:endParaRPr lang="en-GB"/>
        </a:p>
      </dgm:t>
    </dgm:pt>
    <dgm:pt modelId="{AF73E08B-2429-4486-BF38-ACDA8BBBEAF6}" type="sibTrans" cxnId="{6F6A1053-D5DD-4855-AF44-075D5E8EB5E7}">
      <dgm:prSet/>
      <dgm:spPr/>
      <dgm:t>
        <a:bodyPr/>
        <a:lstStyle/>
        <a:p>
          <a:endParaRPr lang="en-GB"/>
        </a:p>
      </dgm:t>
    </dgm:pt>
    <dgm:pt modelId="{3EA79630-FDA7-4EE1-AB8C-3E3484619798}">
      <dgm:prSet phldrT="[Text]" custT="1"/>
      <dgm:spPr/>
      <dgm:t>
        <a:bodyPr/>
        <a:lstStyle/>
        <a:p>
          <a:r>
            <a:rPr lang="it-IT" sz="1400" dirty="0" smtClean="0">
              <a:latin typeface="Georgia" panose="02040502050405020303" pitchFamily="18" charset="0"/>
            </a:rPr>
            <a:t>Tools to monitor </a:t>
          </a:r>
          <a:r>
            <a:rPr lang="it-IT" sz="1400" dirty="0" err="1" smtClean="0">
              <a:latin typeface="Georgia" panose="02040502050405020303" pitchFamily="18" charset="0"/>
            </a:rPr>
            <a:t>citizen</a:t>
          </a:r>
          <a:r>
            <a:rPr lang="it-IT" sz="1400" dirty="0" smtClean="0">
              <a:latin typeface="Georgia" panose="02040502050405020303" pitchFamily="18" charset="0"/>
            </a:rPr>
            <a:t> </a:t>
          </a:r>
          <a:r>
            <a:rPr lang="it-IT" sz="1400" dirty="0" err="1" smtClean="0">
              <a:latin typeface="Georgia" panose="02040502050405020303" pitchFamily="18" charset="0"/>
            </a:rPr>
            <a:t>uptake</a:t>
          </a:r>
          <a:r>
            <a:rPr lang="it-IT" sz="1400" dirty="0" smtClean="0">
              <a:latin typeface="Georgia" panose="02040502050405020303" pitchFamily="18" charset="0"/>
            </a:rPr>
            <a:t> of </a:t>
          </a:r>
          <a:r>
            <a:rPr lang="it-IT" sz="1400" dirty="0" err="1" smtClean="0">
              <a:latin typeface="Georgia" panose="02040502050405020303" pitchFamily="18" charset="0"/>
            </a:rPr>
            <a:t>solutions</a:t>
          </a:r>
          <a:endParaRPr lang="en-GB" sz="1400" dirty="0">
            <a:latin typeface="Georgia" panose="02040502050405020303" pitchFamily="18" charset="0"/>
          </a:endParaRPr>
        </a:p>
      </dgm:t>
    </dgm:pt>
    <dgm:pt modelId="{AB25D875-5D2E-4939-AB10-1A123CB80906}" type="parTrans" cxnId="{E43C41A9-B932-4ACA-B402-9AACD6B28B2C}">
      <dgm:prSet/>
      <dgm:spPr/>
      <dgm:t>
        <a:bodyPr/>
        <a:lstStyle/>
        <a:p>
          <a:endParaRPr lang="en-GB"/>
        </a:p>
      </dgm:t>
    </dgm:pt>
    <dgm:pt modelId="{0B3CDDF6-E867-4B6A-966A-DFFC56C8AF6A}" type="sibTrans" cxnId="{E43C41A9-B932-4ACA-B402-9AACD6B28B2C}">
      <dgm:prSet/>
      <dgm:spPr/>
      <dgm:t>
        <a:bodyPr/>
        <a:lstStyle/>
        <a:p>
          <a:endParaRPr lang="en-GB"/>
        </a:p>
      </dgm:t>
    </dgm:pt>
    <dgm:pt modelId="{3DD90357-95C6-4C38-94DD-3E0AE6BE99AC}">
      <dgm:prSet phldrT="[Text]" custT="1"/>
      <dgm:spPr/>
      <dgm:t>
        <a:bodyPr/>
        <a:lstStyle/>
        <a:p>
          <a:r>
            <a:rPr lang="en-GB" sz="1400" noProof="0" dirty="0" smtClean="0">
              <a:latin typeface="Georgia" panose="02040502050405020303" pitchFamily="18" charset="0"/>
            </a:rPr>
            <a:t>Policies/action to implement</a:t>
          </a:r>
          <a:endParaRPr lang="en-GB" sz="1400" noProof="0" dirty="0">
            <a:latin typeface="Georgia" panose="02040502050405020303" pitchFamily="18" charset="0"/>
          </a:endParaRPr>
        </a:p>
      </dgm:t>
    </dgm:pt>
    <dgm:pt modelId="{9984314E-080E-48C3-81AE-189BC57614F8}" type="parTrans" cxnId="{FDC8D7CA-6E61-4802-A119-DAA6340CF71D}">
      <dgm:prSet/>
      <dgm:spPr/>
      <dgm:t>
        <a:bodyPr/>
        <a:lstStyle/>
        <a:p>
          <a:endParaRPr lang="en-GB"/>
        </a:p>
      </dgm:t>
    </dgm:pt>
    <dgm:pt modelId="{770A250D-9848-47B1-B492-ABC0F4901592}" type="sibTrans" cxnId="{FDC8D7CA-6E61-4802-A119-DAA6340CF71D}">
      <dgm:prSet/>
      <dgm:spPr/>
      <dgm:t>
        <a:bodyPr/>
        <a:lstStyle/>
        <a:p>
          <a:endParaRPr lang="en-GB"/>
        </a:p>
      </dgm:t>
    </dgm:pt>
    <dgm:pt modelId="{F1B3210F-127F-45B4-B0A7-8A24C1DD34C3}" type="pres">
      <dgm:prSet presAssocID="{E236DB8D-A9E4-4C63-814F-539E390AECA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97232B3-2C72-479D-B9FD-3BF21F280287}" type="pres">
      <dgm:prSet presAssocID="{0B235957-7E6B-405F-84F9-80B4104A17F1}" presName="singleCycle" presStyleCnt="0"/>
      <dgm:spPr/>
    </dgm:pt>
    <dgm:pt modelId="{5D07CE68-C2C6-4117-AD2D-66472DAE0E13}" type="pres">
      <dgm:prSet presAssocID="{0B235957-7E6B-405F-84F9-80B4104A17F1}" presName="singleCenter" presStyleLbl="node1" presStyleIdx="0" presStyleCnt="4" custScaleX="149244" custScaleY="86558" custLinFactNeighborX="-17540" custLinFactNeighborY="663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A9604F2-BCB4-47ED-A4FE-F8A1C30A51CC}" type="pres">
      <dgm:prSet presAssocID="{38651844-5F6E-496D-BD2A-6FC5145DC156}" presName="Name56" presStyleLbl="parChTrans1D2" presStyleIdx="0" presStyleCnt="3"/>
      <dgm:spPr/>
      <dgm:t>
        <a:bodyPr/>
        <a:lstStyle/>
        <a:p>
          <a:endParaRPr lang="en-GB"/>
        </a:p>
      </dgm:t>
    </dgm:pt>
    <dgm:pt modelId="{DC18A040-178E-45D7-B8D5-F660F245E1CA}" type="pres">
      <dgm:prSet presAssocID="{678E81B4-BC68-4995-9734-CAB172012AC9}" presName="text0" presStyleLbl="node1" presStyleIdx="1" presStyleCnt="4" custScaleX="451739" custScaleY="232337" custRadScaleRad="177903" custRadScaleInc="947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3000F2-4304-4BF8-87E3-7856AAD044D6}" type="pres">
      <dgm:prSet presAssocID="{AB25D875-5D2E-4939-AB10-1A123CB80906}" presName="Name56" presStyleLbl="parChTrans1D2" presStyleIdx="1" presStyleCnt="3"/>
      <dgm:spPr/>
      <dgm:t>
        <a:bodyPr/>
        <a:lstStyle/>
        <a:p>
          <a:endParaRPr lang="en-GB"/>
        </a:p>
      </dgm:t>
    </dgm:pt>
    <dgm:pt modelId="{1E24AC57-E4E8-4D28-AEA0-DF08E9032734}" type="pres">
      <dgm:prSet presAssocID="{3EA79630-FDA7-4EE1-AB8C-3E3484619798}" presName="text0" presStyleLbl="node1" presStyleIdx="2" presStyleCnt="4" custScaleX="308308" custScaleY="137253" custRadScaleRad="159066" custRadScaleInc="-524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23EE5F-9FC7-4770-8CFF-C0E7E699FC4C}" type="pres">
      <dgm:prSet presAssocID="{9984314E-080E-48C3-81AE-189BC57614F8}" presName="Name56" presStyleLbl="parChTrans1D2" presStyleIdx="2" presStyleCnt="3"/>
      <dgm:spPr/>
      <dgm:t>
        <a:bodyPr/>
        <a:lstStyle/>
        <a:p>
          <a:endParaRPr lang="en-GB"/>
        </a:p>
      </dgm:t>
    </dgm:pt>
    <dgm:pt modelId="{72FAF712-12D2-4BE2-A480-159A9E4E5594}" type="pres">
      <dgm:prSet presAssocID="{3DD90357-95C6-4C38-94DD-3E0AE6BE99AC}" presName="text0" presStyleLbl="node1" presStyleIdx="3" presStyleCnt="4" custScaleX="214467" custRadScaleRad="138026" custRadScaleInc="-2054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82DCFA9-66DA-48FE-9ADF-65C9AC2509D0}" type="presOf" srcId="{3DD90357-95C6-4C38-94DD-3E0AE6BE99AC}" destId="{72FAF712-12D2-4BE2-A480-159A9E4E5594}" srcOrd="0" destOrd="0" presId="urn:microsoft.com/office/officeart/2008/layout/RadialCluster"/>
    <dgm:cxn modelId="{E43C41A9-B932-4ACA-B402-9AACD6B28B2C}" srcId="{0B235957-7E6B-405F-84F9-80B4104A17F1}" destId="{3EA79630-FDA7-4EE1-AB8C-3E3484619798}" srcOrd="1" destOrd="0" parTransId="{AB25D875-5D2E-4939-AB10-1A123CB80906}" sibTransId="{0B3CDDF6-E867-4B6A-966A-DFFC56C8AF6A}"/>
    <dgm:cxn modelId="{734C1E23-1501-49B8-B828-52CC9FDD11D8}" srcId="{E236DB8D-A9E4-4C63-814F-539E390AECA4}" destId="{0B235957-7E6B-405F-84F9-80B4104A17F1}" srcOrd="0" destOrd="0" parTransId="{8D22AC25-F06A-4397-AA82-965516930BC5}" sibTransId="{56E6F568-31E8-4BB9-AF94-D0B0F42BF199}"/>
    <dgm:cxn modelId="{FDC8D7CA-6E61-4802-A119-DAA6340CF71D}" srcId="{0B235957-7E6B-405F-84F9-80B4104A17F1}" destId="{3DD90357-95C6-4C38-94DD-3E0AE6BE99AC}" srcOrd="2" destOrd="0" parTransId="{9984314E-080E-48C3-81AE-189BC57614F8}" sibTransId="{770A250D-9848-47B1-B492-ABC0F4901592}"/>
    <dgm:cxn modelId="{6B5EB982-31F8-4A89-BC41-9BFA25536FC3}" type="presOf" srcId="{678E81B4-BC68-4995-9734-CAB172012AC9}" destId="{DC18A040-178E-45D7-B8D5-F660F245E1CA}" srcOrd="0" destOrd="0" presId="urn:microsoft.com/office/officeart/2008/layout/RadialCluster"/>
    <dgm:cxn modelId="{67FC9076-818F-4FB3-97D4-79DD8823394F}" type="presOf" srcId="{E236DB8D-A9E4-4C63-814F-539E390AECA4}" destId="{F1B3210F-127F-45B4-B0A7-8A24C1DD34C3}" srcOrd="0" destOrd="0" presId="urn:microsoft.com/office/officeart/2008/layout/RadialCluster"/>
    <dgm:cxn modelId="{0E405907-C81F-46B7-9069-6834E57E35CF}" type="presOf" srcId="{3EA79630-FDA7-4EE1-AB8C-3E3484619798}" destId="{1E24AC57-E4E8-4D28-AEA0-DF08E9032734}" srcOrd="0" destOrd="0" presId="urn:microsoft.com/office/officeart/2008/layout/RadialCluster"/>
    <dgm:cxn modelId="{6F6A1053-D5DD-4855-AF44-075D5E8EB5E7}" srcId="{0B235957-7E6B-405F-84F9-80B4104A17F1}" destId="{678E81B4-BC68-4995-9734-CAB172012AC9}" srcOrd="0" destOrd="0" parTransId="{38651844-5F6E-496D-BD2A-6FC5145DC156}" sibTransId="{AF73E08B-2429-4486-BF38-ACDA8BBBEAF6}"/>
    <dgm:cxn modelId="{5538F56A-5E71-4401-AE63-810FDA444C46}" type="presOf" srcId="{0B235957-7E6B-405F-84F9-80B4104A17F1}" destId="{5D07CE68-C2C6-4117-AD2D-66472DAE0E13}" srcOrd="0" destOrd="0" presId="urn:microsoft.com/office/officeart/2008/layout/RadialCluster"/>
    <dgm:cxn modelId="{8D7DB5C5-4F68-4112-A1FD-C28D38131B5A}" type="presOf" srcId="{38651844-5F6E-496D-BD2A-6FC5145DC156}" destId="{CA9604F2-BCB4-47ED-A4FE-F8A1C30A51CC}" srcOrd="0" destOrd="0" presId="urn:microsoft.com/office/officeart/2008/layout/RadialCluster"/>
    <dgm:cxn modelId="{93597D97-5BE4-4273-BF09-C006B9B9EED0}" type="presOf" srcId="{9984314E-080E-48C3-81AE-189BC57614F8}" destId="{C523EE5F-9FC7-4770-8CFF-C0E7E699FC4C}" srcOrd="0" destOrd="0" presId="urn:microsoft.com/office/officeart/2008/layout/RadialCluster"/>
    <dgm:cxn modelId="{5F2D01E9-E930-4F65-9686-BA77157B3433}" type="presOf" srcId="{AB25D875-5D2E-4939-AB10-1A123CB80906}" destId="{633000F2-4304-4BF8-87E3-7856AAD044D6}" srcOrd="0" destOrd="0" presId="urn:microsoft.com/office/officeart/2008/layout/RadialCluster"/>
    <dgm:cxn modelId="{622933E9-CDCA-409F-8BA5-F70726FB8B8C}" type="presParOf" srcId="{F1B3210F-127F-45B4-B0A7-8A24C1DD34C3}" destId="{997232B3-2C72-479D-B9FD-3BF21F280287}" srcOrd="0" destOrd="0" presId="urn:microsoft.com/office/officeart/2008/layout/RadialCluster"/>
    <dgm:cxn modelId="{2052ED3E-3480-48AE-874C-8ECB90330282}" type="presParOf" srcId="{997232B3-2C72-479D-B9FD-3BF21F280287}" destId="{5D07CE68-C2C6-4117-AD2D-66472DAE0E13}" srcOrd="0" destOrd="0" presId="urn:microsoft.com/office/officeart/2008/layout/RadialCluster"/>
    <dgm:cxn modelId="{960BDA45-5234-471B-ABCB-7761A4DAC45C}" type="presParOf" srcId="{997232B3-2C72-479D-B9FD-3BF21F280287}" destId="{CA9604F2-BCB4-47ED-A4FE-F8A1C30A51CC}" srcOrd="1" destOrd="0" presId="urn:microsoft.com/office/officeart/2008/layout/RadialCluster"/>
    <dgm:cxn modelId="{A62A118D-603F-4C60-81CA-54A947D770EF}" type="presParOf" srcId="{997232B3-2C72-479D-B9FD-3BF21F280287}" destId="{DC18A040-178E-45D7-B8D5-F660F245E1CA}" srcOrd="2" destOrd="0" presId="urn:microsoft.com/office/officeart/2008/layout/RadialCluster"/>
    <dgm:cxn modelId="{D94964BC-F43C-4720-A173-9A186EDA3643}" type="presParOf" srcId="{997232B3-2C72-479D-B9FD-3BF21F280287}" destId="{633000F2-4304-4BF8-87E3-7856AAD044D6}" srcOrd="3" destOrd="0" presId="urn:microsoft.com/office/officeart/2008/layout/RadialCluster"/>
    <dgm:cxn modelId="{BBA71F03-EB11-4662-A365-0A22825075D7}" type="presParOf" srcId="{997232B3-2C72-479D-B9FD-3BF21F280287}" destId="{1E24AC57-E4E8-4D28-AEA0-DF08E9032734}" srcOrd="4" destOrd="0" presId="urn:microsoft.com/office/officeart/2008/layout/RadialCluster"/>
    <dgm:cxn modelId="{4E65FC61-8A31-405D-9D98-50E80E87A412}" type="presParOf" srcId="{997232B3-2C72-479D-B9FD-3BF21F280287}" destId="{C523EE5F-9FC7-4770-8CFF-C0E7E699FC4C}" srcOrd="5" destOrd="0" presId="urn:microsoft.com/office/officeart/2008/layout/RadialCluster"/>
    <dgm:cxn modelId="{E18AFB5C-4B51-4134-84C6-ACF9FD2AE73C}" type="presParOf" srcId="{997232B3-2C72-479D-B9FD-3BF21F280287}" destId="{72FAF712-12D2-4BE2-A480-159A9E4E559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36DB8D-A9E4-4C63-814F-539E390AECA4}" type="doc">
      <dgm:prSet loTypeId="urn:microsoft.com/office/officeart/2008/layout/RadialCluster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235957-7E6B-405F-84F9-80B4104A17F1}">
      <dgm:prSet phldrT="[Text]" custT="1"/>
      <dgm:spPr/>
      <dgm:t>
        <a:bodyPr/>
        <a:lstStyle/>
        <a:p>
          <a:r>
            <a:rPr lang="en-GB" sz="1400" dirty="0" smtClean="0">
              <a:latin typeface="Georgia" panose="02040502050405020303" pitchFamily="18" charset="0"/>
            </a:rPr>
            <a:t>What actions and tools are you developing to implement the </a:t>
          </a:r>
          <a:r>
            <a:rPr lang="en-GB" sz="1400" b="1" dirty="0" smtClean="0">
              <a:latin typeface="Georgia" panose="02040502050405020303" pitchFamily="18" charset="0"/>
            </a:rPr>
            <a:t>Manifesto on Citizen Engagement</a:t>
          </a:r>
          <a:r>
            <a:rPr lang="en-GB" sz="1400" dirty="0" smtClean="0">
              <a:latin typeface="Georgia" panose="02040502050405020303" pitchFamily="18" charset="0"/>
            </a:rPr>
            <a:t>?</a:t>
          </a:r>
          <a:endParaRPr lang="en-GB" sz="1400" dirty="0">
            <a:latin typeface="Georgia" panose="02040502050405020303" pitchFamily="18" charset="0"/>
          </a:endParaRPr>
        </a:p>
      </dgm:t>
    </dgm:pt>
    <dgm:pt modelId="{8D22AC25-F06A-4397-AA82-965516930BC5}" type="parTrans" cxnId="{734C1E23-1501-49B8-B828-52CC9FDD11D8}">
      <dgm:prSet/>
      <dgm:spPr/>
      <dgm:t>
        <a:bodyPr/>
        <a:lstStyle/>
        <a:p>
          <a:endParaRPr lang="en-GB"/>
        </a:p>
      </dgm:t>
    </dgm:pt>
    <dgm:pt modelId="{56E6F568-31E8-4BB9-AF94-D0B0F42BF199}" type="sibTrans" cxnId="{734C1E23-1501-49B8-B828-52CC9FDD11D8}">
      <dgm:prSet/>
      <dgm:spPr/>
      <dgm:t>
        <a:bodyPr/>
        <a:lstStyle/>
        <a:p>
          <a:endParaRPr lang="en-GB"/>
        </a:p>
      </dgm:t>
    </dgm:pt>
    <dgm:pt modelId="{678E81B4-BC68-4995-9734-CAB172012AC9}">
      <dgm:prSet phldrT="[Text]" custT="1"/>
      <dgm:spPr>
        <a:solidFill>
          <a:srgbClr val="E7B800"/>
        </a:solidFill>
      </dgm:spPr>
      <dgm:t>
        <a:bodyPr/>
        <a:lstStyle/>
        <a:p>
          <a:pPr algn="ctr"/>
          <a:r>
            <a:rPr lang="en-GB" sz="1200" b="1" dirty="0" smtClean="0">
              <a:latin typeface="Georgia" panose="02040502050405020303" pitchFamily="18" charset="0"/>
            </a:rPr>
            <a:t>activities underway:</a:t>
          </a:r>
        </a:p>
        <a:p>
          <a:pPr algn="l"/>
          <a:r>
            <a:rPr lang="en-GB" sz="1200" dirty="0" smtClean="0">
              <a:latin typeface="Georgia" panose="02040502050405020303" pitchFamily="18" charset="0"/>
            </a:rPr>
            <a:t>1. Digital Strategy -  delivered improvements in digital connectivity (e.g. free public Wi-Fi), digital skills and literacy, and digital participation within the city.</a:t>
          </a:r>
        </a:p>
        <a:p>
          <a:pPr algn="l"/>
          <a:r>
            <a:rPr lang="en-GB" sz="1200" dirty="0" smtClean="0">
              <a:latin typeface="Georgia" panose="02040502050405020303" pitchFamily="18" charset="0"/>
            </a:rPr>
            <a:t>2. "UK Future Cities Demonstrator“ bid won </a:t>
          </a:r>
        </a:p>
        <a:p>
          <a:pPr algn="l"/>
          <a:r>
            <a:rPr lang="en-GB" sz="1200" dirty="0" smtClean="0">
              <a:latin typeface="Georgia" panose="02040502050405020303" pitchFamily="18" charset="0"/>
            </a:rPr>
            <a:t>3. Open Data Platform : access to a range of open data sets from across 60 organisations in the city.</a:t>
          </a:r>
        </a:p>
        <a:p>
          <a:pPr algn="l"/>
          <a:r>
            <a:rPr lang="en-GB" sz="1200" dirty="0" smtClean="0">
              <a:latin typeface="Georgia" panose="02040502050405020303" pitchFamily="18" charset="0"/>
            </a:rPr>
            <a:t>4. Participatory Budgeting across communities within the city</a:t>
          </a:r>
        </a:p>
        <a:p>
          <a:pPr algn="l"/>
          <a:r>
            <a:rPr lang="en-GB" sz="1200" dirty="0" smtClean="0">
              <a:latin typeface="Georgia" panose="02040502050405020303" pitchFamily="18" charset="0"/>
            </a:rPr>
            <a:t>5. "Centre for Civic Innovation“, City Business Growth Accelerator to coordinate open innovation, co-design and co-production across communities and the public, private, voluntary and academic sectors.</a:t>
          </a:r>
        </a:p>
        <a:p>
          <a:pPr algn="ctr"/>
          <a:endParaRPr lang="en-GB" sz="1200" dirty="0">
            <a:latin typeface="Georgia" panose="02040502050405020303" pitchFamily="18" charset="0"/>
          </a:endParaRPr>
        </a:p>
      </dgm:t>
    </dgm:pt>
    <dgm:pt modelId="{38651844-5F6E-496D-BD2A-6FC5145DC156}" type="parTrans" cxnId="{6F6A1053-D5DD-4855-AF44-075D5E8EB5E7}">
      <dgm:prSet/>
      <dgm:spPr/>
      <dgm:t>
        <a:bodyPr/>
        <a:lstStyle/>
        <a:p>
          <a:endParaRPr lang="en-GB"/>
        </a:p>
      </dgm:t>
    </dgm:pt>
    <dgm:pt modelId="{AF73E08B-2429-4486-BF38-ACDA8BBBEAF6}" type="sibTrans" cxnId="{6F6A1053-D5DD-4855-AF44-075D5E8EB5E7}">
      <dgm:prSet/>
      <dgm:spPr/>
      <dgm:t>
        <a:bodyPr/>
        <a:lstStyle/>
        <a:p>
          <a:endParaRPr lang="en-GB"/>
        </a:p>
      </dgm:t>
    </dgm:pt>
    <dgm:pt modelId="{F1B3210F-127F-45B4-B0A7-8A24C1DD34C3}" type="pres">
      <dgm:prSet presAssocID="{E236DB8D-A9E4-4C63-814F-539E390AECA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97232B3-2C72-479D-B9FD-3BF21F280287}" type="pres">
      <dgm:prSet presAssocID="{0B235957-7E6B-405F-84F9-80B4104A17F1}" presName="singleCycle" presStyleCnt="0"/>
      <dgm:spPr/>
    </dgm:pt>
    <dgm:pt modelId="{5D07CE68-C2C6-4117-AD2D-66472DAE0E13}" type="pres">
      <dgm:prSet presAssocID="{0B235957-7E6B-405F-84F9-80B4104A17F1}" presName="singleCenter" presStyleLbl="node1" presStyleIdx="0" presStyleCnt="2" custScaleX="86203" custScaleY="82676" custLinFactNeighborX="-3640" custLinFactNeighborY="-20223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A9604F2-BCB4-47ED-A4FE-F8A1C30A51CC}" type="pres">
      <dgm:prSet presAssocID="{38651844-5F6E-496D-BD2A-6FC5145DC156}" presName="Name56" presStyleLbl="parChTrans1D2" presStyleIdx="0" presStyleCnt="1"/>
      <dgm:spPr/>
      <dgm:t>
        <a:bodyPr/>
        <a:lstStyle/>
        <a:p>
          <a:endParaRPr lang="en-GB"/>
        </a:p>
      </dgm:t>
    </dgm:pt>
    <dgm:pt modelId="{DC18A040-178E-45D7-B8D5-F660F245E1CA}" type="pres">
      <dgm:prSet presAssocID="{678E81B4-BC68-4995-9734-CAB172012AC9}" presName="text0" presStyleLbl="node1" presStyleIdx="1" presStyleCnt="2" custScaleX="445931" custScaleY="173273" custRadScaleRad="199607" custRadScaleInc="-57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F6A1053-D5DD-4855-AF44-075D5E8EB5E7}" srcId="{0B235957-7E6B-405F-84F9-80B4104A17F1}" destId="{678E81B4-BC68-4995-9734-CAB172012AC9}" srcOrd="0" destOrd="0" parTransId="{38651844-5F6E-496D-BD2A-6FC5145DC156}" sibTransId="{AF73E08B-2429-4486-BF38-ACDA8BBBEAF6}"/>
    <dgm:cxn modelId="{ABDA4206-7C91-46C4-B5C1-F19B5013952C}" type="presOf" srcId="{E236DB8D-A9E4-4C63-814F-539E390AECA4}" destId="{F1B3210F-127F-45B4-B0A7-8A24C1DD34C3}" srcOrd="0" destOrd="0" presId="urn:microsoft.com/office/officeart/2008/layout/RadialCluster"/>
    <dgm:cxn modelId="{149165F7-3DDE-4809-8436-FBE1D34EB0B4}" type="presOf" srcId="{0B235957-7E6B-405F-84F9-80B4104A17F1}" destId="{5D07CE68-C2C6-4117-AD2D-66472DAE0E13}" srcOrd="0" destOrd="0" presId="urn:microsoft.com/office/officeart/2008/layout/RadialCluster"/>
    <dgm:cxn modelId="{734C1E23-1501-49B8-B828-52CC9FDD11D8}" srcId="{E236DB8D-A9E4-4C63-814F-539E390AECA4}" destId="{0B235957-7E6B-405F-84F9-80B4104A17F1}" srcOrd="0" destOrd="0" parTransId="{8D22AC25-F06A-4397-AA82-965516930BC5}" sibTransId="{56E6F568-31E8-4BB9-AF94-D0B0F42BF199}"/>
    <dgm:cxn modelId="{2CEB7423-151F-4AED-B2F2-0772FCC9B3C0}" type="presOf" srcId="{38651844-5F6E-496D-BD2A-6FC5145DC156}" destId="{CA9604F2-BCB4-47ED-A4FE-F8A1C30A51CC}" srcOrd="0" destOrd="0" presId="urn:microsoft.com/office/officeart/2008/layout/RadialCluster"/>
    <dgm:cxn modelId="{B18E8BEB-3730-40BD-9C55-4ED5D8543E9E}" type="presOf" srcId="{678E81B4-BC68-4995-9734-CAB172012AC9}" destId="{DC18A040-178E-45D7-B8D5-F660F245E1CA}" srcOrd="0" destOrd="0" presId="urn:microsoft.com/office/officeart/2008/layout/RadialCluster"/>
    <dgm:cxn modelId="{9E15C138-CFD3-40B7-91B4-B7F6C30138DD}" type="presParOf" srcId="{F1B3210F-127F-45B4-B0A7-8A24C1DD34C3}" destId="{997232B3-2C72-479D-B9FD-3BF21F280287}" srcOrd="0" destOrd="0" presId="urn:microsoft.com/office/officeart/2008/layout/RadialCluster"/>
    <dgm:cxn modelId="{C6C49070-037A-484B-9E97-0851ED87029F}" type="presParOf" srcId="{997232B3-2C72-479D-B9FD-3BF21F280287}" destId="{5D07CE68-C2C6-4117-AD2D-66472DAE0E13}" srcOrd="0" destOrd="0" presId="urn:microsoft.com/office/officeart/2008/layout/RadialCluster"/>
    <dgm:cxn modelId="{1DCA7253-7572-4053-B89B-3ADC0CF65A8A}" type="presParOf" srcId="{997232B3-2C72-479D-B9FD-3BF21F280287}" destId="{CA9604F2-BCB4-47ED-A4FE-F8A1C30A51CC}" srcOrd="1" destOrd="0" presId="urn:microsoft.com/office/officeart/2008/layout/RadialCluster"/>
    <dgm:cxn modelId="{EAA14783-D554-4390-8225-92EF8B7E9A30}" type="presParOf" srcId="{997232B3-2C72-479D-B9FD-3BF21F280287}" destId="{DC18A040-178E-45D7-B8D5-F660F245E1CA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36DB8D-A9E4-4C63-814F-539E390AECA4}" type="doc">
      <dgm:prSet loTypeId="urn:microsoft.com/office/officeart/2008/layout/RadialCluster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0B235957-7E6B-405F-84F9-80B4104A17F1}">
      <dgm:prSet phldrT="[Text]" custT="1"/>
      <dgm:spPr>
        <a:solidFill>
          <a:srgbClr val="3467C0"/>
        </a:solidFill>
      </dgm:spPr>
      <dgm:t>
        <a:bodyPr/>
        <a:lstStyle/>
        <a:p>
          <a:r>
            <a:rPr lang="en-GB" sz="1400" dirty="0" smtClean="0">
              <a:latin typeface="Georgia" panose="02040502050405020303" pitchFamily="18" charset="0"/>
            </a:rPr>
            <a:t>Why promoting citizen engagement in city domains is important for your city? What added-value it brings?</a:t>
          </a:r>
          <a:endParaRPr lang="en-GB" sz="1400" dirty="0">
            <a:latin typeface="Georgia" panose="02040502050405020303" pitchFamily="18" charset="0"/>
          </a:endParaRPr>
        </a:p>
      </dgm:t>
    </dgm:pt>
    <dgm:pt modelId="{8D22AC25-F06A-4397-AA82-965516930BC5}" type="parTrans" cxnId="{734C1E23-1501-49B8-B828-52CC9FDD11D8}">
      <dgm:prSet/>
      <dgm:spPr/>
      <dgm:t>
        <a:bodyPr/>
        <a:lstStyle/>
        <a:p>
          <a:endParaRPr lang="en-GB"/>
        </a:p>
      </dgm:t>
    </dgm:pt>
    <dgm:pt modelId="{56E6F568-31E8-4BB9-AF94-D0B0F42BF199}" type="sibTrans" cxnId="{734C1E23-1501-49B8-B828-52CC9FDD11D8}">
      <dgm:prSet/>
      <dgm:spPr/>
      <dgm:t>
        <a:bodyPr/>
        <a:lstStyle/>
        <a:p>
          <a:endParaRPr lang="en-GB"/>
        </a:p>
      </dgm:t>
    </dgm:pt>
    <dgm:pt modelId="{678E81B4-BC68-4995-9734-CAB172012AC9}">
      <dgm:prSet phldrT="[Text]" custT="1"/>
      <dgm:spPr/>
      <dgm:t>
        <a:bodyPr/>
        <a:lstStyle/>
        <a:p>
          <a:pPr algn="ctr"/>
          <a:r>
            <a:rPr lang="en-GB" sz="1200" b="0" dirty="0" smtClean="0">
              <a:latin typeface="Georgia" panose="02040502050405020303" pitchFamily="18" charset="0"/>
            </a:rPr>
            <a:t>A key delivery vehicle for the City Community Planning Partnership is that it brings public and voluntary organisations together with communities to deliver local outcome improvement plans within communities. </a:t>
          </a:r>
          <a:r>
            <a:rPr lang="en-GB" sz="1200" b="1" dirty="0" smtClean="0">
              <a:latin typeface="Georgia" panose="02040502050405020303" pitchFamily="18" charset="0"/>
            </a:rPr>
            <a:t>Citizen engagement is central to delivering the four principles</a:t>
          </a:r>
          <a:r>
            <a:rPr lang="en-GB" sz="1200" b="0" dirty="0" smtClean="0">
              <a:latin typeface="Georgia" panose="02040502050405020303" pitchFamily="18" charset="0"/>
            </a:rPr>
            <a:t>.</a:t>
          </a:r>
          <a:endParaRPr lang="en-GB" sz="1200" b="0" dirty="0">
            <a:latin typeface="Georgia" panose="02040502050405020303" pitchFamily="18" charset="0"/>
          </a:endParaRPr>
        </a:p>
      </dgm:t>
    </dgm:pt>
    <dgm:pt modelId="{38651844-5F6E-496D-BD2A-6FC5145DC156}" type="parTrans" cxnId="{6F6A1053-D5DD-4855-AF44-075D5E8EB5E7}">
      <dgm:prSet/>
      <dgm:spPr/>
      <dgm:t>
        <a:bodyPr/>
        <a:lstStyle/>
        <a:p>
          <a:endParaRPr lang="en-GB"/>
        </a:p>
      </dgm:t>
    </dgm:pt>
    <dgm:pt modelId="{AF73E08B-2429-4486-BF38-ACDA8BBBEAF6}" type="sibTrans" cxnId="{6F6A1053-D5DD-4855-AF44-075D5E8EB5E7}">
      <dgm:prSet/>
      <dgm:spPr/>
      <dgm:t>
        <a:bodyPr/>
        <a:lstStyle/>
        <a:p>
          <a:endParaRPr lang="en-GB"/>
        </a:p>
      </dgm:t>
    </dgm:pt>
    <dgm:pt modelId="{1D9ACBA5-CBBC-4E57-BAAD-DFECE80735D9}">
      <dgm:prSet phldrT="[Text]"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200" b="0" dirty="0" smtClean="0">
              <a:latin typeface="Georgia" panose="02040502050405020303" pitchFamily="18" charset="0"/>
            </a:rPr>
            <a:t>It </a:t>
          </a:r>
          <a:r>
            <a:rPr lang="en-GB" sz="1200" b="1" dirty="0" smtClean="0">
              <a:latin typeface="Georgia" panose="02040502050405020303" pitchFamily="18" charset="0"/>
            </a:rPr>
            <a:t>speeds up the energy transition</a:t>
          </a:r>
          <a:r>
            <a:rPr lang="en-GB" sz="1200" b="0" dirty="0" smtClean="0">
              <a:latin typeface="Georgia" panose="02040502050405020303" pitchFamily="18" charset="0"/>
            </a:rPr>
            <a:t> to renewable energy. Makes smart grid solutions available for lower-income household income families thereby </a:t>
          </a:r>
          <a:r>
            <a:rPr lang="en-GB" sz="1200" b="1" dirty="0" smtClean="0">
              <a:latin typeface="Georgia" panose="02040502050405020303" pitchFamily="18" charset="0"/>
            </a:rPr>
            <a:t>stimulating inclusiveness</a:t>
          </a:r>
          <a:r>
            <a:rPr lang="en-GB" sz="1200" b="0" dirty="0" smtClean="0">
              <a:latin typeface="Georgia" panose="02040502050405020303" pitchFamily="18" charset="0"/>
            </a:rPr>
            <a:t>. And it offers </a:t>
          </a:r>
          <a:r>
            <a:rPr lang="en-GB" sz="1200" b="1" dirty="0" smtClean="0">
              <a:latin typeface="Georgia" panose="02040502050405020303" pitchFamily="18" charset="0"/>
            </a:rPr>
            <a:t>self-data-management </a:t>
          </a:r>
          <a:r>
            <a:rPr lang="en-GB" sz="1200" b="0" dirty="0" smtClean="0">
              <a:latin typeface="Georgia" panose="02040502050405020303" pitchFamily="18" charset="0"/>
            </a:rPr>
            <a:t>as a way to increase the integrity of the personal sphere</a:t>
          </a:r>
          <a:endParaRPr lang="en-GB" sz="1200" b="0" dirty="0">
            <a:latin typeface="Georgia" panose="02040502050405020303" pitchFamily="18" charset="0"/>
          </a:endParaRPr>
        </a:p>
      </dgm:t>
    </dgm:pt>
    <dgm:pt modelId="{BCEFDAC5-4688-42CD-8051-26314D676EB5}" type="parTrans" cxnId="{2451663C-E42F-49D8-8922-F002FE5D0C64}">
      <dgm:prSet/>
      <dgm:spPr/>
      <dgm:t>
        <a:bodyPr/>
        <a:lstStyle/>
        <a:p>
          <a:endParaRPr lang="en-GB"/>
        </a:p>
      </dgm:t>
    </dgm:pt>
    <dgm:pt modelId="{3FE37245-76BA-4BC7-98C5-2D7AF481C6DE}" type="sibTrans" cxnId="{2451663C-E42F-49D8-8922-F002FE5D0C64}">
      <dgm:prSet/>
      <dgm:spPr/>
      <dgm:t>
        <a:bodyPr/>
        <a:lstStyle/>
        <a:p>
          <a:endParaRPr lang="en-GB"/>
        </a:p>
      </dgm:t>
    </dgm:pt>
    <dgm:pt modelId="{F1B3210F-127F-45B4-B0A7-8A24C1DD34C3}" type="pres">
      <dgm:prSet presAssocID="{E236DB8D-A9E4-4C63-814F-539E390AECA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97232B3-2C72-479D-B9FD-3BF21F280287}" type="pres">
      <dgm:prSet presAssocID="{0B235957-7E6B-405F-84F9-80B4104A17F1}" presName="singleCycle" presStyleCnt="0"/>
      <dgm:spPr/>
      <dgm:t>
        <a:bodyPr/>
        <a:lstStyle/>
        <a:p>
          <a:endParaRPr lang="en-GB"/>
        </a:p>
      </dgm:t>
    </dgm:pt>
    <dgm:pt modelId="{5D07CE68-C2C6-4117-AD2D-66472DAE0E13}" type="pres">
      <dgm:prSet presAssocID="{0B235957-7E6B-405F-84F9-80B4104A17F1}" presName="singleCenter" presStyleLbl="node1" presStyleIdx="0" presStyleCnt="3" custScaleX="143397" custScaleY="141586" custLinFactNeighborX="-74555" custLinFactNeighborY="-36253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A9604F2-BCB4-47ED-A4FE-F8A1C30A51CC}" type="pres">
      <dgm:prSet presAssocID="{38651844-5F6E-496D-BD2A-6FC5145DC156}" presName="Name56" presStyleLbl="parChTrans1D2" presStyleIdx="0" presStyleCnt="2"/>
      <dgm:spPr/>
      <dgm:t>
        <a:bodyPr/>
        <a:lstStyle/>
        <a:p>
          <a:endParaRPr lang="en-GB"/>
        </a:p>
      </dgm:t>
    </dgm:pt>
    <dgm:pt modelId="{DC18A040-178E-45D7-B8D5-F660F245E1CA}" type="pres">
      <dgm:prSet presAssocID="{678E81B4-BC68-4995-9734-CAB172012AC9}" presName="text0" presStyleLbl="node1" presStyleIdx="1" presStyleCnt="3" custScaleX="638875" custScaleY="162738" custRadScaleRad="169955" custRadScaleInc="635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9779E9-0902-4370-8C96-C26383A524E3}" type="pres">
      <dgm:prSet presAssocID="{BCEFDAC5-4688-42CD-8051-26314D676EB5}" presName="Name56" presStyleLbl="parChTrans1D2" presStyleIdx="1" presStyleCnt="2"/>
      <dgm:spPr/>
      <dgm:t>
        <a:bodyPr/>
        <a:lstStyle/>
        <a:p>
          <a:endParaRPr lang="en-GB"/>
        </a:p>
      </dgm:t>
    </dgm:pt>
    <dgm:pt modelId="{FE0566A5-9E4B-4B27-AAC6-6C97909399DE}" type="pres">
      <dgm:prSet presAssocID="{1D9ACBA5-CBBC-4E57-BAAD-DFECE80735D9}" presName="text0" presStyleLbl="node1" presStyleIdx="2" presStyleCnt="3" custScaleX="652436" custScaleY="158797" custRadScaleRad="139493" custRadScaleInc="-1024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F6A1053-D5DD-4855-AF44-075D5E8EB5E7}" srcId="{0B235957-7E6B-405F-84F9-80B4104A17F1}" destId="{678E81B4-BC68-4995-9734-CAB172012AC9}" srcOrd="0" destOrd="0" parTransId="{38651844-5F6E-496D-BD2A-6FC5145DC156}" sibTransId="{AF73E08B-2429-4486-BF38-ACDA8BBBEAF6}"/>
    <dgm:cxn modelId="{90627C31-F5BD-4148-BFEF-8D7EA8141235}" type="presOf" srcId="{0B235957-7E6B-405F-84F9-80B4104A17F1}" destId="{5D07CE68-C2C6-4117-AD2D-66472DAE0E13}" srcOrd="0" destOrd="0" presId="urn:microsoft.com/office/officeart/2008/layout/RadialCluster"/>
    <dgm:cxn modelId="{2451663C-E42F-49D8-8922-F002FE5D0C64}" srcId="{0B235957-7E6B-405F-84F9-80B4104A17F1}" destId="{1D9ACBA5-CBBC-4E57-BAAD-DFECE80735D9}" srcOrd="1" destOrd="0" parTransId="{BCEFDAC5-4688-42CD-8051-26314D676EB5}" sibTransId="{3FE37245-76BA-4BC7-98C5-2D7AF481C6DE}"/>
    <dgm:cxn modelId="{D70B6570-6855-4160-91F4-4A5923FF704C}" type="presOf" srcId="{1D9ACBA5-CBBC-4E57-BAAD-DFECE80735D9}" destId="{FE0566A5-9E4B-4B27-AAC6-6C97909399DE}" srcOrd="0" destOrd="0" presId="urn:microsoft.com/office/officeart/2008/layout/RadialCluster"/>
    <dgm:cxn modelId="{A089D467-D116-4D00-A9FD-EF1BDE0FBCF3}" type="presOf" srcId="{BCEFDAC5-4688-42CD-8051-26314D676EB5}" destId="{A79779E9-0902-4370-8C96-C26383A524E3}" srcOrd="0" destOrd="0" presId="urn:microsoft.com/office/officeart/2008/layout/RadialCluster"/>
    <dgm:cxn modelId="{5DBCD332-10DB-48A5-9E78-68ACA04F7B64}" type="presOf" srcId="{E236DB8D-A9E4-4C63-814F-539E390AECA4}" destId="{F1B3210F-127F-45B4-B0A7-8A24C1DD34C3}" srcOrd="0" destOrd="0" presId="urn:microsoft.com/office/officeart/2008/layout/RadialCluster"/>
    <dgm:cxn modelId="{86483835-D59C-4DF1-A4DE-6F399CB71CEB}" type="presOf" srcId="{678E81B4-BC68-4995-9734-CAB172012AC9}" destId="{DC18A040-178E-45D7-B8D5-F660F245E1CA}" srcOrd="0" destOrd="0" presId="urn:microsoft.com/office/officeart/2008/layout/RadialCluster"/>
    <dgm:cxn modelId="{734C1E23-1501-49B8-B828-52CC9FDD11D8}" srcId="{E236DB8D-A9E4-4C63-814F-539E390AECA4}" destId="{0B235957-7E6B-405F-84F9-80B4104A17F1}" srcOrd="0" destOrd="0" parTransId="{8D22AC25-F06A-4397-AA82-965516930BC5}" sibTransId="{56E6F568-31E8-4BB9-AF94-D0B0F42BF199}"/>
    <dgm:cxn modelId="{95F37DB3-CD19-4555-8445-6C6263801F31}" type="presOf" srcId="{38651844-5F6E-496D-BD2A-6FC5145DC156}" destId="{CA9604F2-BCB4-47ED-A4FE-F8A1C30A51CC}" srcOrd="0" destOrd="0" presId="urn:microsoft.com/office/officeart/2008/layout/RadialCluster"/>
    <dgm:cxn modelId="{2D804F8B-002A-49C3-A009-061D6806E2E4}" type="presParOf" srcId="{F1B3210F-127F-45B4-B0A7-8A24C1DD34C3}" destId="{997232B3-2C72-479D-B9FD-3BF21F280287}" srcOrd="0" destOrd="0" presId="urn:microsoft.com/office/officeart/2008/layout/RadialCluster"/>
    <dgm:cxn modelId="{86344BFC-D636-428B-A2FF-23CA016FC01D}" type="presParOf" srcId="{997232B3-2C72-479D-B9FD-3BF21F280287}" destId="{5D07CE68-C2C6-4117-AD2D-66472DAE0E13}" srcOrd="0" destOrd="0" presId="urn:microsoft.com/office/officeart/2008/layout/RadialCluster"/>
    <dgm:cxn modelId="{9C663028-E40E-424A-86A3-C5B9BD01700A}" type="presParOf" srcId="{997232B3-2C72-479D-B9FD-3BF21F280287}" destId="{CA9604F2-BCB4-47ED-A4FE-F8A1C30A51CC}" srcOrd="1" destOrd="0" presId="urn:microsoft.com/office/officeart/2008/layout/RadialCluster"/>
    <dgm:cxn modelId="{34FAEF26-6E8A-4B01-8A85-86D8364588A6}" type="presParOf" srcId="{997232B3-2C72-479D-B9FD-3BF21F280287}" destId="{DC18A040-178E-45D7-B8D5-F660F245E1CA}" srcOrd="2" destOrd="0" presId="urn:microsoft.com/office/officeart/2008/layout/RadialCluster"/>
    <dgm:cxn modelId="{5136BC0C-166D-4530-A294-8CF539D71CAB}" type="presParOf" srcId="{997232B3-2C72-479D-B9FD-3BF21F280287}" destId="{A79779E9-0902-4370-8C96-C26383A524E3}" srcOrd="3" destOrd="0" presId="urn:microsoft.com/office/officeart/2008/layout/RadialCluster"/>
    <dgm:cxn modelId="{4F102FC7-1DB1-4A2D-8D6E-8049D8232784}" type="presParOf" srcId="{997232B3-2C72-479D-B9FD-3BF21F280287}" destId="{FE0566A5-9E4B-4B27-AAC6-6C97909399DE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B5900B-5A16-4633-A0DD-9CDEE6415B83}" type="doc">
      <dgm:prSet loTypeId="urn:microsoft.com/office/officeart/2005/8/layout/arrow2" loCatId="process" qsTypeId="urn:microsoft.com/office/officeart/2005/8/quickstyle/3d2" qsCatId="3D" csTypeId="urn:microsoft.com/office/officeart/2005/8/colors/colorful1" csCatId="colorful" phldr="1"/>
      <dgm:spPr/>
    </dgm:pt>
    <dgm:pt modelId="{64F34635-3B48-44AA-AF93-D8C808E2E0B4}">
      <dgm:prSet phldrT="[Text]" custT="1"/>
      <dgm:spPr/>
      <dgm:t>
        <a:bodyPr/>
        <a:lstStyle/>
        <a:p>
          <a:pPr algn="ctr"/>
          <a:r>
            <a:rPr lang="it-IT" sz="1600" smtClean="0">
              <a:latin typeface="Georgia" panose="02040502050405020303" pitchFamily="18" charset="0"/>
            </a:rPr>
            <a:t>Call to smart cities remains </a:t>
          </a:r>
          <a:r>
            <a:rPr lang="it-IT" sz="1600" b="1" smtClean="0">
              <a:latin typeface="Georgia" panose="02040502050405020303" pitchFamily="18" charset="0"/>
            </a:rPr>
            <a:t>open</a:t>
          </a:r>
          <a:r>
            <a:rPr lang="it-IT" sz="1600" smtClean="0">
              <a:latin typeface="Georgia" panose="02040502050405020303" pitchFamily="18" charset="0"/>
            </a:rPr>
            <a:t> to gather additional information on practices to implement the Manifesto</a:t>
          </a:r>
          <a:endParaRPr lang="en-GB" sz="1600" dirty="0"/>
        </a:p>
      </dgm:t>
    </dgm:pt>
    <dgm:pt modelId="{29BCD91B-249F-43D4-9B8C-36739B6B7990}" type="parTrans" cxnId="{787213C7-36B7-4AF8-B7F3-E5734EEA80C1}">
      <dgm:prSet/>
      <dgm:spPr/>
      <dgm:t>
        <a:bodyPr/>
        <a:lstStyle/>
        <a:p>
          <a:endParaRPr lang="en-GB"/>
        </a:p>
      </dgm:t>
    </dgm:pt>
    <dgm:pt modelId="{BEA61FF9-6344-4EED-B4AD-3E2213A01D48}" type="sibTrans" cxnId="{787213C7-36B7-4AF8-B7F3-E5734EEA80C1}">
      <dgm:prSet/>
      <dgm:spPr/>
      <dgm:t>
        <a:bodyPr/>
        <a:lstStyle/>
        <a:p>
          <a:endParaRPr lang="en-GB"/>
        </a:p>
      </dgm:t>
    </dgm:pt>
    <dgm:pt modelId="{FFF58696-C9E0-4B04-808C-9842BC6D41CA}">
      <dgm:prSet phldrT="[Text]" custT="1"/>
      <dgm:spPr/>
      <dgm:t>
        <a:bodyPr/>
        <a:lstStyle/>
        <a:p>
          <a:pPr algn="ctr"/>
          <a:r>
            <a:rPr lang="it-IT" sz="1600" smtClean="0">
              <a:latin typeface="Georgia" panose="02040502050405020303" pitchFamily="18" charset="0"/>
            </a:rPr>
            <a:t>Processing data to come out with guidance of solutions and examples of best practices</a:t>
          </a:r>
          <a:endParaRPr lang="en-GB" sz="1600" dirty="0"/>
        </a:p>
      </dgm:t>
    </dgm:pt>
    <dgm:pt modelId="{98D4D2FA-4423-462C-9ACC-E43891C7F9CA}" type="parTrans" cxnId="{B23BD029-F31B-4636-AE4D-A1D7294BAC08}">
      <dgm:prSet/>
      <dgm:spPr/>
      <dgm:t>
        <a:bodyPr/>
        <a:lstStyle/>
        <a:p>
          <a:endParaRPr lang="en-GB"/>
        </a:p>
      </dgm:t>
    </dgm:pt>
    <dgm:pt modelId="{99210437-04A2-4C17-ABC9-FB0BEA2DA46A}" type="sibTrans" cxnId="{B23BD029-F31B-4636-AE4D-A1D7294BAC08}">
      <dgm:prSet/>
      <dgm:spPr/>
      <dgm:t>
        <a:bodyPr/>
        <a:lstStyle/>
        <a:p>
          <a:endParaRPr lang="en-GB"/>
        </a:p>
      </dgm:t>
    </dgm:pt>
    <dgm:pt modelId="{D8CEB3E8-9304-473F-93A6-307708197F52}">
      <dgm:prSet phldrT="[Text]" custT="1"/>
      <dgm:spPr/>
      <dgm:t>
        <a:bodyPr/>
        <a:lstStyle/>
        <a:p>
          <a:pPr algn="ctr"/>
          <a:r>
            <a:rPr lang="it-IT" sz="1600" smtClean="0">
              <a:latin typeface="Georgia" panose="02040502050405020303" pitchFamily="18" charset="0"/>
            </a:rPr>
            <a:t>Promotion of </a:t>
          </a:r>
          <a:r>
            <a:rPr lang="it-IT" sz="1600" b="1" smtClean="0">
              <a:latin typeface="Georgia" panose="02040502050405020303" pitchFamily="18" charset="0"/>
            </a:rPr>
            <a:t>peer-learning</a:t>
          </a:r>
          <a:r>
            <a:rPr lang="it-IT" sz="1600" smtClean="0">
              <a:latin typeface="Georgia" panose="02040502050405020303" pitchFamily="18" charset="0"/>
            </a:rPr>
            <a:t> and </a:t>
          </a:r>
          <a:r>
            <a:rPr lang="it-IT" sz="1600" b="1" smtClean="0">
              <a:latin typeface="Georgia" panose="02040502050405020303" pitchFamily="18" charset="0"/>
            </a:rPr>
            <a:t>exchange activities</a:t>
          </a:r>
          <a:endParaRPr lang="en-GB" sz="1600" b="1" dirty="0"/>
        </a:p>
      </dgm:t>
    </dgm:pt>
    <dgm:pt modelId="{D9ACDC53-1C53-439F-9F6E-D12F1DD2C02D}" type="parTrans" cxnId="{1E9A8514-EF2D-4671-84B9-5C17C5E09127}">
      <dgm:prSet/>
      <dgm:spPr/>
      <dgm:t>
        <a:bodyPr/>
        <a:lstStyle/>
        <a:p>
          <a:endParaRPr lang="en-GB"/>
        </a:p>
      </dgm:t>
    </dgm:pt>
    <dgm:pt modelId="{570D2B08-FD86-44EC-9888-3FFA1D16D522}" type="sibTrans" cxnId="{1E9A8514-EF2D-4671-84B9-5C17C5E09127}">
      <dgm:prSet/>
      <dgm:spPr/>
      <dgm:t>
        <a:bodyPr/>
        <a:lstStyle/>
        <a:p>
          <a:endParaRPr lang="en-GB"/>
        </a:p>
      </dgm:t>
    </dgm:pt>
    <dgm:pt modelId="{CDB1DA79-C163-45F8-9B53-C19CD1946665}" type="pres">
      <dgm:prSet presAssocID="{EEB5900B-5A16-4633-A0DD-9CDEE6415B83}" presName="arrowDiagram" presStyleCnt="0">
        <dgm:presLayoutVars>
          <dgm:chMax val="5"/>
          <dgm:dir/>
          <dgm:resizeHandles val="exact"/>
        </dgm:presLayoutVars>
      </dgm:prSet>
      <dgm:spPr/>
    </dgm:pt>
    <dgm:pt modelId="{4FF44C6A-F2E0-4937-80B7-34F23E3630F4}" type="pres">
      <dgm:prSet presAssocID="{EEB5900B-5A16-4633-A0DD-9CDEE6415B83}" presName="arrow" presStyleLbl="bgShp" presStyleIdx="0" presStyleCnt="1" custScaleX="111596" custLinFactNeighborX="-8144" custLinFactNeighborY="30596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52400">
          <a:bevelT w="190500" h="38100"/>
        </a:sp3d>
      </dgm:spPr>
    </dgm:pt>
    <dgm:pt modelId="{26AE47BB-0E15-4E2F-916B-66522D44AC93}" type="pres">
      <dgm:prSet presAssocID="{EEB5900B-5A16-4633-A0DD-9CDEE6415B83}" presName="arrowDiagram3" presStyleCnt="0"/>
      <dgm:spPr/>
    </dgm:pt>
    <dgm:pt modelId="{B64159DD-7213-4DF9-BA56-E5BCD73E6456}" type="pres">
      <dgm:prSet presAssocID="{64F34635-3B48-44AA-AF93-D8C808E2E0B4}" presName="bullet3a" presStyleLbl="node1" presStyleIdx="0" presStyleCnt="3" custLinFactX="-79234" custLinFactNeighborX="-100000" custLinFactNeighborY="-86527"/>
      <dgm:spPr/>
    </dgm:pt>
    <dgm:pt modelId="{CE4E54A8-F17E-41F3-9825-79B621C8C6A7}" type="pres">
      <dgm:prSet presAssocID="{64F34635-3B48-44AA-AF93-D8C808E2E0B4}" presName="textBox3a" presStyleLbl="revTx" presStyleIdx="0" presStyleCnt="3" custScaleX="131654" custScaleY="92559" custLinFactNeighborX="-35862" custLinFactNeighborY="188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E4AAC5-07F3-42B1-A65A-7C27D3C6A9CF}" type="pres">
      <dgm:prSet presAssocID="{FFF58696-C9E0-4B04-808C-9842BC6D41CA}" presName="bullet3b" presStyleLbl="node1" presStyleIdx="1" presStyleCnt="3" custLinFactNeighborX="-88894" custLinFactNeighborY="-27352"/>
      <dgm:spPr/>
    </dgm:pt>
    <dgm:pt modelId="{9962912B-DE12-421F-9441-73AAF8EBC41D}" type="pres">
      <dgm:prSet presAssocID="{FFF58696-C9E0-4B04-808C-9842BC6D41CA}" presName="textBox3b" presStyleLbl="revTx" presStyleIdx="1" presStyleCnt="3" custScaleX="121858" custScaleY="81698" custLinFactNeighborX="-25499" custLinFactNeighborY="51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47A4F1-88A0-4D24-9648-5A285F1FA7C2}" type="pres">
      <dgm:prSet presAssocID="{D8CEB3E8-9304-473F-93A6-307708197F52}" presName="bullet3c" presStyleLbl="node1" presStyleIdx="2" presStyleCnt="3" custLinFactNeighborX="-64277" custLinFactNeighborY="-14833"/>
      <dgm:spPr/>
    </dgm:pt>
    <dgm:pt modelId="{96248A01-28DB-48B9-96B1-84BF2DCB424F}" type="pres">
      <dgm:prSet presAssocID="{D8CEB3E8-9304-473F-93A6-307708197F52}" presName="textBox3c" presStyleLbl="revTx" presStyleIdx="2" presStyleCnt="3" custScaleY="58499" custLinFactNeighborX="-41512" custLinFactNeighborY="-332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3BD029-F31B-4636-AE4D-A1D7294BAC08}" srcId="{EEB5900B-5A16-4633-A0DD-9CDEE6415B83}" destId="{FFF58696-C9E0-4B04-808C-9842BC6D41CA}" srcOrd="1" destOrd="0" parTransId="{98D4D2FA-4423-462C-9ACC-E43891C7F9CA}" sibTransId="{99210437-04A2-4C17-ABC9-FB0BEA2DA46A}"/>
    <dgm:cxn modelId="{1E9A8514-EF2D-4671-84B9-5C17C5E09127}" srcId="{EEB5900B-5A16-4633-A0DD-9CDEE6415B83}" destId="{D8CEB3E8-9304-473F-93A6-307708197F52}" srcOrd="2" destOrd="0" parTransId="{D9ACDC53-1C53-439F-9F6E-D12F1DD2C02D}" sibTransId="{570D2B08-FD86-44EC-9888-3FFA1D16D522}"/>
    <dgm:cxn modelId="{43EF70D5-F07F-482B-8781-43CB34E1A8CB}" type="presOf" srcId="{64F34635-3B48-44AA-AF93-D8C808E2E0B4}" destId="{CE4E54A8-F17E-41F3-9825-79B621C8C6A7}" srcOrd="0" destOrd="0" presId="urn:microsoft.com/office/officeart/2005/8/layout/arrow2"/>
    <dgm:cxn modelId="{3477D40C-49A6-476B-87BA-E0CCFF0F0761}" type="presOf" srcId="{D8CEB3E8-9304-473F-93A6-307708197F52}" destId="{96248A01-28DB-48B9-96B1-84BF2DCB424F}" srcOrd="0" destOrd="0" presId="urn:microsoft.com/office/officeart/2005/8/layout/arrow2"/>
    <dgm:cxn modelId="{787213C7-36B7-4AF8-B7F3-E5734EEA80C1}" srcId="{EEB5900B-5A16-4633-A0DD-9CDEE6415B83}" destId="{64F34635-3B48-44AA-AF93-D8C808E2E0B4}" srcOrd="0" destOrd="0" parTransId="{29BCD91B-249F-43D4-9B8C-36739B6B7990}" sibTransId="{BEA61FF9-6344-4EED-B4AD-3E2213A01D48}"/>
    <dgm:cxn modelId="{2372F944-8160-4CE5-8E9B-949181979966}" type="presOf" srcId="{EEB5900B-5A16-4633-A0DD-9CDEE6415B83}" destId="{CDB1DA79-C163-45F8-9B53-C19CD1946665}" srcOrd="0" destOrd="0" presId="urn:microsoft.com/office/officeart/2005/8/layout/arrow2"/>
    <dgm:cxn modelId="{D73C3764-EC8F-438F-9F09-5253794B7629}" type="presOf" srcId="{FFF58696-C9E0-4B04-808C-9842BC6D41CA}" destId="{9962912B-DE12-421F-9441-73AAF8EBC41D}" srcOrd="0" destOrd="0" presId="urn:microsoft.com/office/officeart/2005/8/layout/arrow2"/>
    <dgm:cxn modelId="{363F744E-17E9-4C9B-9752-7DEB126AD1BC}" type="presParOf" srcId="{CDB1DA79-C163-45F8-9B53-C19CD1946665}" destId="{4FF44C6A-F2E0-4937-80B7-34F23E3630F4}" srcOrd="0" destOrd="0" presId="urn:microsoft.com/office/officeart/2005/8/layout/arrow2"/>
    <dgm:cxn modelId="{FCD18D0B-B599-4455-A14D-EEF09C24CA13}" type="presParOf" srcId="{CDB1DA79-C163-45F8-9B53-C19CD1946665}" destId="{26AE47BB-0E15-4E2F-916B-66522D44AC93}" srcOrd="1" destOrd="0" presId="urn:microsoft.com/office/officeart/2005/8/layout/arrow2"/>
    <dgm:cxn modelId="{5F13542A-802E-474E-9FDE-45FDDE72EC12}" type="presParOf" srcId="{26AE47BB-0E15-4E2F-916B-66522D44AC93}" destId="{B64159DD-7213-4DF9-BA56-E5BCD73E6456}" srcOrd="0" destOrd="0" presId="urn:microsoft.com/office/officeart/2005/8/layout/arrow2"/>
    <dgm:cxn modelId="{F4081ABF-D769-4477-9819-2BC3E519FC41}" type="presParOf" srcId="{26AE47BB-0E15-4E2F-916B-66522D44AC93}" destId="{CE4E54A8-F17E-41F3-9825-79B621C8C6A7}" srcOrd="1" destOrd="0" presId="urn:microsoft.com/office/officeart/2005/8/layout/arrow2"/>
    <dgm:cxn modelId="{C0DB77EA-E06F-4CCF-ACB9-888B7A7C4B63}" type="presParOf" srcId="{26AE47BB-0E15-4E2F-916B-66522D44AC93}" destId="{3DE4AAC5-07F3-42B1-A65A-7C27D3C6A9CF}" srcOrd="2" destOrd="0" presId="urn:microsoft.com/office/officeart/2005/8/layout/arrow2"/>
    <dgm:cxn modelId="{6D06B4C4-9426-409F-BEE1-B3603B0FD3F4}" type="presParOf" srcId="{26AE47BB-0E15-4E2F-916B-66522D44AC93}" destId="{9962912B-DE12-421F-9441-73AAF8EBC41D}" srcOrd="3" destOrd="0" presId="urn:microsoft.com/office/officeart/2005/8/layout/arrow2"/>
    <dgm:cxn modelId="{4EA3B77A-AF3B-4814-9225-4D6A1AB6128D}" type="presParOf" srcId="{26AE47BB-0E15-4E2F-916B-66522D44AC93}" destId="{7747A4F1-88A0-4D24-9648-5A285F1FA7C2}" srcOrd="4" destOrd="0" presId="urn:microsoft.com/office/officeart/2005/8/layout/arrow2"/>
    <dgm:cxn modelId="{065CA390-CDCC-4A53-8548-A718AA3D4473}" type="presParOf" srcId="{26AE47BB-0E15-4E2F-916B-66522D44AC93}" destId="{96248A01-28DB-48B9-96B1-84BF2DCB424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6BBAE-0A9C-4752-9940-30C5DB5B0FF7}">
      <dsp:nvSpPr>
        <dsp:cNvPr id="0" name=""/>
        <dsp:cNvSpPr/>
      </dsp:nvSpPr>
      <dsp:spPr>
        <a:xfrm>
          <a:off x="1499565" y="556525"/>
          <a:ext cx="4158624" cy="4158624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Georgia" panose="02040502050405020303" pitchFamily="18" charset="0"/>
            </a:rPr>
            <a:t>Leadership in </a:t>
          </a:r>
          <a:r>
            <a:rPr lang="it-IT" sz="1600" kern="1200" dirty="0" err="1" smtClean="0">
              <a:latin typeface="Georgia" panose="02040502050405020303" pitchFamily="18" charset="0"/>
            </a:rPr>
            <a:t>citizen</a:t>
          </a:r>
          <a:r>
            <a:rPr lang="it-IT" sz="1600" kern="1200" dirty="0" smtClean="0">
              <a:latin typeface="Georgia" panose="02040502050405020303" pitchFamily="18" charset="0"/>
            </a:rPr>
            <a:t> </a:t>
          </a:r>
          <a:r>
            <a:rPr lang="it-IT" sz="1600" kern="1200" dirty="0" err="1" smtClean="0">
              <a:latin typeface="Georgia" panose="02040502050405020303" pitchFamily="18" charset="0"/>
            </a:rPr>
            <a:t>engag</a:t>
          </a:r>
          <a:r>
            <a:rPr lang="it-IT" sz="1600" kern="1200" dirty="0" smtClean="0">
              <a:latin typeface="Georgia" panose="02040502050405020303" pitchFamily="18" charset="0"/>
            </a:rPr>
            <a:t>. </a:t>
          </a:r>
          <a:r>
            <a:rPr lang="it-IT" sz="1200" kern="1200" dirty="0" smtClean="0">
              <a:latin typeface="Georgia" panose="02040502050405020303" pitchFamily="18" charset="0"/>
            </a:rPr>
            <a:t>(</a:t>
          </a:r>
          <a:r>
            <a:rPr lang="it-IT" sz="1200" kern="1200" dirty="0" err="1" smtClean="0">
              <a:latin typeface="Georgia" panose="02040502050405020303" pitchFamily="18" charset="0"/>
            </a:rPr>
            <a:t>Inclusion</a:t>
          </a:r>
          <a:r>
            <a:rPr lang="it-IT" sz="1200" kern="1200" dirty="0" smtClean="0">
              <a:latin typeface="Georgia" panose="02040502050405020303" pitchFamily="18" charset="0"/>
            </a:rPr>
            <a:t> </a:t>
          </a:r>
          <a:r>
            <a:rPr lang="it-IT" sz="1200" kern="1200" dirty="0" err="1" smtClean="0">
              <a:latin typeface="Georgia" panose="02040502050405020303" pitchFamily="18" charset="0"/>
            </a:rPr>
            <a:t>policies</a:t>
          </a:r>
          <a:r>
            <a:rPr lang="it-IT" sz="1200" kern="1200" dirty="0" smtClean="0">
              <a:latin typeface="Georgia" panose="02040502050405020303" pitchFamily="18" charset="0"/>
            </a:rPr>
            <a:t>)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3623434" y="1002091"/>
        <a:ext cx="1212932" cy="891133"/>
      </dsp:txXfrm>
    </dsp:sp>
    <dsp:sp modelId="{93D14D9A-F319-4BAA-8589-7DAFB5C6370E}">
      <dsp:nvSpPr>
        <dsp:cNvPr id="0" name=""/>
        <dsp:cNvSpPr/>
      </dsp:nvSpPr>
      <dsp:spPr>
        <a:xfrm>
          <a:off x="1482714" y="503243"/>
          <a:ext cx="4158624" cy="4158624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Georgia" panose="02040502050405020303" pitchFamily="18" charset="0"/>
            </a:rPr>
            <a:t>Training &amp; </a:t>
          </a:r>
          <a:r>
            <a:rPr lang="it-IT" sz="1600" kern="1200" dirty="0" err="1" smtClean="0">
              <a:latin typeface="Georgia" panose="02040502050405020303" pitchFamily="18" charset="0"/>
            </a:rPr>
            <a:t>education</a:t>
          </a:r>
          <a:r>
            <a:rPr lang="it-IT" sz="1600" kern="1200" dirty="0" smtClean="0">
              <a:latin typeface="Georgia" panose="02040502050405020303" pitchFamily="18" charset="0"/>
            </a:rPr>
            <a:t> </a:t>
          </a:r>
          <a:r>
            <a:rPr lang="it-IT" sz="1200" kern="1200" dirty="0" smtClean="0">
              <a:latin typeface="Georgia" panose="02040502050405020303" pitchFamily="18" charset="0"/>
            </a:rPr>
            <a:t>(</a:t>
          </a:r>
          <a:r>
            <a:rPr lang="it-IT" sz="1200" kern="1200" dirty="0" err="1" smtClean="0">
              <a:latin typeface="Georgia" panose="02040502050405020303" pitchFamily="18" charset="0"/>
            </a:rPr>
            <a:t>officers</a:t>
          </a:r>
          <a:r>
            <a:rPr lang="it-IT" sz="1200" kern="1200" dirty="0" smtClean="0">
              <a:latin typeface="Georgia" panose="02040502050405020303" pitchFamily="18" charset="0"/>
            </a:rPr>
            <a:t> &amp; </a:t>
          </a:r>
          <a:r>
            <a:rPr lang="it-IT" sz="1200" kern="1200" dirty="0" err="1" smtClean="0">
              <a:latin typeface="Georgia" panose="02040502050405020303" pitchFamily="18" charset="0"/>
            </a:rPr>
            <a:t>citizens</a:t>
          </a:r>
          <a:r>
            <a:rPr lang="it-IT" sz="1200" kern="1200" dirty="0" smtClean="0">
              <a:latin typeface="Georgia" panose="02040502050405020303" pitchFamily="18" charset="0"/>
            </a:rPr>
            <a:t>)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4329392" y="2161742"/>
        <a:ext cx="1257488" cy="841626"/>
      </dsp:txXfrm>
    </dsp:sp>
    <dsp:sp modelId="{B2BED464-EB34-4360-894B-829BB75AD365}">
      <dsp:nvSpPr>
        <dsp:cNvPr id="0" name=""/>
        <dsp:cNvSpPr/>
      </dsp:nvSpPr>
      <dsp:spPr>
        <a:xfrm>
          <a:off x="1482714" y="503243"/>
          <a:ext cx="4158624" cy="4158624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Georgia" panose="02040502050405020303" pitchFamily="18" charset="0"/>
            </a:rPr>
            <a:t>Collaborative </a:t>
          </a:r>
          <a:r>
            <a:rPr lang="it-IT" sz="1600" kern="1200" dirty="0" err="1" smtClean="0">
              <a:latin typeface="Georgia" panose="02040502050405020303" pitchFamily="18" charset="0"/>
            </a:rPr>
            <a:t>models</a:t>
          </a:r>
          <a:r>
            <a:rPr lang="it-IT" sz="1600" kern="1200" dirty="0" smtClean="0">
              <a:latin typeface="Georgia" panose="02040502050405020303" pitchFamily="18" charset="0"/>
            </a:rPr>
            <a:t> </a:t>
          </a:r>
          <a:r>
            <a:rPr lang="it-IT" sz="1050" kern="1200" dirty="0" smtClean="0">
              <a:latin typeface="Georgia" panose="02040502050405020303" pitchFamily="18" charset="0"/>
            </a:rPr>
            <a:t>(co-design, co-production, co-</a:t>
          </a:r>
          <a:r>
            <a:rPr lang="it-IT" sz="1050" kern="1200" dirty="0" err="1" smtClean="0">
              <a:latin typeface="Georgia" panose="02040502050405020303" pitchFamily="18" charset="0"/>
            </a:rPr>
            <a:t>creation</a:t>
          </a:r>
          <a:r>
            <a:rPr lang="it-IT" sz="1050" kern="1200" dirty="0" smtClean="0">
              <a:latin typeface="Georgia" panose="02040502050405020303" pitchFamily="18" charset="0"/>
            </a:rPr>
            <a:t>)</a:t>
          </a:r>
          <a:endParaRPr lang="en-GB" sz="1050" kern="1200" dirty="0">
            <a:latin typeface="Georgia" panose="02040502050405020303" pitchFamily="18" charset="0"/>
          </a:endParaRPr>
        </a:p>
      </dsp:txBody>
      <dsp:txXfrm>
        <a:off x="3606583" y="3325167"/>
        <a:ext cx="1212932" cy="891133"/>
      </dsp:txXfrm>
    </dsp:sp>
    <dsp:sp modelId="{9538CD0E-0A32-47AC-ADAF-EBECAB4E71F4}">
      <dsp:nvSpPr>
        <dsp:cNvPr id="0" name=""/>
        <dsp:cNvSpPr/>
      </dsp:nvSpPr>
      <dsp:spPr>
        <a:xfrm>
          <a:off x="1482714" y="503243"/>
          <a:ext cx="4158624" cy="4158624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Georgia" panose="02040502050405020303" pitchFamily="18" charset="0"/>
            </a:rPr>
            <a:t>Digital </a:t>
          </a:r>
          <a:r>
            <a:rPr lang="it-IT" sz="1600" kern="1200" dirty="0" err="1" smtClean="0">
              <a:latin typeface="Georgia" panose="02040502050405020303" pitchFamily="18" charset="0"/>
            </a:rPr>
            <a:t>Literacy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2304538" y="3325167"/>
        <a:ext cx="1212932" cy="891133"/>
      </dsp:txXfrm>
    </dsp:sp>
    <dsp:sp modelId="{35A4BB8D-EB97-40DF-AEBB-FC97010A1453}">
      <dsp:nvSpPr>
        <dsp:cNvPr id="0" name=""/>
        <dsp:cNvSpPr/>
      </dsp:nvSpPr>
      <dsp:spPr>
        <a:xfrm>
          <a:off x="1482714" y="503243"/>
          <a:ext cx="4158624" cy="4158624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err="1" smtClean="0">
              <a:latin typeface="Georgia" panose="02040502050405020303" pitchFamily="18" charset="0"/>
            </a:rPr>
            <a:t>Cooperation</a:t>
          </a:r>
          <a:r>
            <a:rPr lang="it-IT" sz="1600" kern="1200" dirty="0" smtClean="0">
              <a:latin typeface="Georgia" panose="02040502050405020303" pitchFamily="18" charset="0"/>
            </a:rPr>
            <a:t> w/networks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1547074" y="2161742"/>
        <a:ext cx="1257488" cy="841626"/>
      </dsp:txXfrm>
    </dsp:sp>
    <dsp:sp modelId="{E9EE4AF3-B55E-4AE8-8EE1-FEE21B122B96}">
      <dsp:nvSpPr>
        <dsp:cNvPr id="0" name=""/>
        <dsp:cNvSpPr/>
      </dsp:nvSpPr>
      <dsp:spPr>
        <a:xfrm>
          <a:off x="1482714" y="503243"/>
          <a:ext cx="4158624" cy="4158624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Georgia" panose="02040502050405020303" pitchFamily="18" charset="0"/>
            </a:rPr>
            <a:t>Promotion of open data and science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2304538" y="948810"/>
        <a:ext cx="1212932" cy="8911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84DE6-0C46-A449-A77D-796EB654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F8EEA-235A-E640-9429-4D380C743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1122363"/>
            <a:ext cx="5880213" cy="2387600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602038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BFD73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633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>
            <a:lvl1pPr>
              <a:defRPr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28650" y="1130706"/>
            <a:ext cx="78867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08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>
            <a:lvl1pPr>
              <a:defRPr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130706"/>
            <a:ext cx="78867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41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>
            <a:lvl1pPr>
              <a:defRPr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28650" y="1130706"/>
            <a:ext cx="78867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32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>
            <a:lvl1pPr>
              <a:defRPr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28650" y="1130706"/>
            <a:ext cx="7886700" cy="0"/>
          </a:xfrm>
          <a:prstGeom prst="line">
            <a:avLst/>
          </a:prstGeom>
          <a:ln w="19050">
            <a:solidFill>
              <a:srgbClr val="0073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781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54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22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4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51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5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8" r:id="rId6"/>
    <p:sldLayoutId id="2147483669" r:id="rId7"/>
    <p:sldLayoutId id="21474839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9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73101" y="1484784"/>
            <a:ext cx="45136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itle Placeholder 1"/>
          <p:cNvSpPr txBox="1">
            <a:spLocks/>
          </p:cNvSpPr>
          <p:nvPr userDrawn="1"/>
        </p:nvSpPr>
        <p:spPr>
          <a:xfrm>
            <a:off x="4343431" y="3863148"/>
            <a:ext cx="4800569" cy="689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A8DC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aseline="0" dirty="0" smtClean="0">
                <a:solidFill>
                  <a:schemeClr val="bg1"/>
                </a:solidFill>
              </a:rPr>
              <a:t>Implementation of the Manifesto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4029665" y="4295131"/>
            <a:ext cx="4800569" cy="1552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A8DC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Roberta</a:t>
            </a:r>
            <a:r>
              <a:rPr lang="en-US" sz="2400" baseline="0" dirty="0" smtClean="0">
                <a:solidFill>
                  <a:schemeClr val="bg1"/>
                </a:solidFill>
              </a:rPr>
              <a:t> Maio, </a:t>
            </a:r>
            <a:r>
              <a:rPr lang="en-US" sz="2400" i="1" baseline="0" dirty="0" smtClean="0">
                <a:solidFill>
                  <a:schemeClr val="bg1"/>
                </a:solidFill>
              </a:rPr>
              <a:t>AC Manager</a:t>
            </a:r>
            <a:endParaRPr lang="en-US" sz="2400" i="0" baseline="0" dirty="0" smtClean="0">
              <a:solidFill>
                <a:schemeClr val="bg1"/>
              </a:solidFill>
            </a:endParaRPr>
          </a:p>
          <a:p>
            <a:pPr algn="r"/>
            <a:endParaRPr lang="en-US" sz="2400" i="0" baseline="0" dirty="0" smtClean="0">
              <a:solidFill>
                <a:schemeClr val="bg1"/>
              </a:solidFill>
            </a:endParaRPr>
          </a:p>
          <a:p>
            <a:pPr algn="r"/>
            <a:endParaRPr lang="en-US" sz="2400" i="1" baseline="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148667" y="5227613"/>
            <a:ext cx="26815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400" b="1" i="0" u="none" strike="noStrike" baseline="0" dirty="0" smtClean="0">
                <a:solidFill>
                  <a:srgbClr val="C20000"/>
                </a:solidFill>
                <a:latin typeface="Georgia" panose="02040502050405020303" pitchFamily="18" charset="0"/>
              </a:rPr>
              <a:t>Roberta Maio</a:t>
            </a:r>
            <a:r>
              <a:rPr lang="en-GB" sz="1400" b="0" i="0" u="none" strike="noStrike" baseline="0" dirty="0" smtClean="0">
                <a:solidFill>
                  <a:srgbClr val="C20000"/>
                </a:solidFill>
                <a:latin typeface="Georgia" panose="02040502050405020303" pitchFamily="18" charset="0"/>
              </a:rPr>
              <a:t/>
            </a:r>
            <a:br>
              <a:rPr lang="en-GB" sz="1400" b="0" i="0" u="none" strike="noStrike" baseline="0" dirty="0" smtClean="0">
                <a:solidFill>
                  <a:srgbClr val="C20000"/>
                </a:solidFill>
                <a:latin typeface="Georgia" panose="02040502050405020303" pitchFamily="18" charset="0"/>
              </a:rPr>
            </a:br>
            <a:r>
              <a:rPr lang="en-GB" sz="1400" b="0" i="0" u="none" strike="noStrike" baseline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PwC </a:t>
            </a:r>
          </a:p>
          <a:p>
            <a:pPr algn="r" rtl="0"/>
            <a:r>
              <a:rPr lang="en-GB" sz="1400" b="0" i="0" u="none" strike="noStrike" baseline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Mobile: +39 340 1894255</a:t>
            </a:r>
            <a:br>
              <a:rPr lang="en-GB" sz="1400" b="0" i="0" u="none" strike="noStrike" baseline="0" dirty="0" smtClean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GB" sz="1400" b="0" i="0" u="none" strike="noStrike" baseline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Roberta.maio@it.pwc.com</a:t>
            </a:r>
            <a:endParaRPr lang="en-GB" sz="1400" u="none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33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3A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8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5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Georgia" panose="02040502050405020303" pitchFamily="18" charset="0"/>
              </a:rPr>
              <a:t>Example</a:t>
            </a:r>
            <a:r>
              <a:rPr lang="it-IT" sz="3600" dirty="0" smtClean="0">
                <a:latin typeface="Georgia" panose="02040502050405020303" pitchFamily="18" charset="0"/>
              </a:rPr>
              <a:t> of best </a:t>
            </a:r>
            <a:r>
              <a:rPr lang="it-IT" sz="3600" dirty="0" err="1" smtClean="0">
                <a:latin typeface="Georgia" panose="02040502050405020303" pitchFamily="18" charset="0"/>
              </a:rPr>
              <a:t>answers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received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endParaRPr lang="en-GB" sz="3600" dirty="0">
              <a:latin typeface="Georgia" panose="02040502050405020303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689438"/>
              </p:ext>
            </p:extLst>
          </p:nvPr>
        </p:nvGraphicFramePr>
        <p:xfrm>
          <a:off x="-889688" y="1325563"/>
          <a:ext cx="9735305" cy="3823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0026878"/>
              </p:ext>
            </p:extLst>
          </p:nvPr>
        </p:nvGraphicFramePr>
        <p:xfrm>
          <a:off x="-987545" y="3778401"/>
          <a:ext cx="9735305" cy="3823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8327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anose="02040502050405020303" pitchFamily="18" charset="0"/>
              </a:rPr>
              <a:t>Data Collection </a:t>
            </a:r>
            <a:r>
              <a:rPr lang="it-IT" sz="3600" dirty="0" err="1" smtClean="0">
                <a:latin typeface="Georgia" panose="02040502050405020303" pitchFamily="18" charset="0"/>
              </a:rPr>
              <a:t>Sheet</a:t>
            </a:r>
            <a:endParaRPr lang="en-GB" sz="3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63" t="24728" r="38371" b="13876"/>
          <a:stretch/>
        </p:blipFill>
        <p:spPr>
          <a:xfrm>
            <a:off x="1080297" y="1325563"/>
            <a:ext cx="7559339" cy="431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/>
              <a:t>Interviews</a:t>
            </a:r>
            <a:r>
              <a:rPr lang="it-IT" sz="3600" dirty="0" smtClean="0"/>
              <a:t> </a:t>
            </a:r>
            <a:r>
              <a:rPr lang="it-IT" sz="3600" dirty="0" err="1" smtClean="0"/>
              <a:t>Results</a:t>
            </a:r>
            <a:endParaRPr lang="en-GB" sz="36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69881925"/>
              </p:ext>
            </p:extLst>
          </p:nvPr>
        </p:nvGraphicFramePr>
        <p:xfrm>
          <a:off x="0" y="1177902"/>
          <a:ext cx="5146158" cy="4308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18492" y="1347266"/>
            <a:ext cx="3465626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The </a:t>
            </a:r>
            <a:r>
              <a:rPr lang="en-GB" sz="1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analysis revealed that all cities need to focus more on </a:t>
            </a:r>
            <a:r>
              <a:rPr lang="en-GB" sz="1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digital literacy </a:t>
            </a:r>
            <a:r>
              <a:rPr lang="it-IT" sz="1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&amp; </a:t>
            </a:r>
            <a:r>
              <a:rPr lang="it-IT" sz="1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promotion of open data and open science</a:t>
            </a:r>
            <a:endParaRPr lang="en-GB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2443088"/>
              </p:ext>
            </p:extLst>
          </p:nvPr>
        </p:nvGraphicFramePr>
        <p:xfrm>
          <a:off x="4146698" y="2700670"/>
          <a:ext cx="5430439" cy="3697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Oval 2"/>
          <p:cNvSpPr/>
          <p:nvPr/>
        </p:nvSpPr>
        <p:spPr>
          <a:xfrm>
            <a:off x="741144" y="1838424"/>
            <a:ext cx="354469" cy="35249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Georgia" panose="02040502050405020303" pitchFamily="18" charset="0"/>
              </a:rPr>
              <a:t>1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537072" y="3139824"/>
            <a:ext cx="354469" cy="35249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Georgia" panose="02040502050405020303" pitchFamily="18" charset="0"/>
              </a:rPr>
              <a:t>2</a:t>
            </a:r>
            <a:endParaRPr lang="en-GB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38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anose="02040502050405020303" pitchFamily="18" charset="0"/>
              </a:rPr>
              <a:t>Ambassador </a:t>
            </a:r>
            <a:r>
              <a:rPr lang="it-IT" sz="3600" dirty="0" err="1" smtClean="0">
                <a:latin typeface="Georgia" panose="02040502050405020303" pitchFamily="18" charset="0"/>
              </a:rPr>
              <a:t>Cities</a:t>
            </a:r>
            <a:endParaRPr lang="en-GB" sz="3600" dirty="0">
              <a:latin typeface="Georgia" panose="020405020504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07936"/>
            <a:ext cx="5714594" cy="3787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03280">
            <a:off x="8089162" y="1640172"/>
            <a:ext cx="715446" cy="11014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521" y="5355164"/>
            <a:ext cx="2539154" cy="10315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735" y="4305628"/>
            <a:ext cx="848034" cy="1008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7001" y="4654405"/>
            <a:ext cx="861917" cy="858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5680" y="4695357"/>
            <a:ext cx="886996" cy="886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686479" y="1266984"/>
            <a:ext cx="324889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Cities</a:t>
            </a:r>
            <a:r>
              <a:rPr lang="it-IT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with </a:t>
            </a:r>
            <a:r>
              <a:rPr lang="it-IT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highest</a:t>
            </a:r>
            <a:r>
              <a:rPr lang="it-IT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score</a:t>
            </a:r>
          </a:p>
          <a:p>
            <a:pPr algn="ctr"/>
            <a:endParaRPr lang="it-IT" sz="1600" dirty="0">
              <a:latin typeface="Georgia" panose="02040502050405020303" pitchFamily="18" charset="0"/>
            </a:endParaRPr>
          </a:p>
          <a:p>
            <a:pPr algn="ctr"/>
            <a:r>
              <a:rPr lang="it-IT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1)</a:t>
            </a:r>
            <a:r>
              <a:rPr lang="it-IT" b="1" i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it-IT" sz="1600" b="1" i="1" dirty="0" err="1">
                <a:solidFill>
                  <a:srgbClr val="0070C0"/>
                </a:solidFill>
                <a:latin typeface="Georgia" panose="02040502050405020303" pitchFamily="18" charset="0"/>
              </a:rPr>
              <a:t>Scottish</a:t>
            </a:r>
            <a:r>
              <a:rPr lang="it-IT" sz="1600" b="1" i="1" dirty="0">
                <a:solidFill>
                  <a:srgbClr val="0070C0"/>
                </a:solidFill>
                <a:latin typeface="Georgia" panose="02040502050405020303" pitchFamily="18" charset="0"/>
              </a:rPr>
              <a:t> City</a:t>
            </a:r>
            <a:endParaRPr lang="en-GB" sz="16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16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Total score = 57</a:t>
            </a:r>
            <a:endParaRPr lang="it-IT" sz="1600" i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b="1" i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2)</a:t>
            </a:r>
            <a:r>
              <a:rPr lang="it-IT" b="1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it-IT" sz="1600" b="1" i="1" dirty="0" err="1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Dutch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 City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16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Total score = </a:t>
            </a:r>
            <a:r>
              <a:rPr lang="it-IT" sz="1600" i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54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b="1" i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3) </a:t>
            </a:r>
            <a:r>
              <a:rPr lang="it-IT" sz="1600" b="1" i="1" dirty="0" err="1" smtClean="0">
                <a:solidFill>
                  <a:schemeClr val="accent4"/>
                </a:solidFill>
                <a:latin typeface="Georgia" panose="02040502050405020303" pitchFamily="18" charset="0"/>
              </a:rPr>
              <a:t>British</a:t>
            </a:r>
            <a:r>
              <a:rPr lang="it-IT" sz="1600" b="1" i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 City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1600" i="1" dirty="0">
                <a:solidFill>
                  <a:schemeClr val="accent4"/>
                </a:solidFill>
                <a:latin typeface="Georgia" panose="02040502050405020303" pitchFamily="18" charset="0"/>
              </a:rPr>
              <a:t>Total score = </a:t>
            </a:r>
            <a:r>
              <a:rPr lang="it-IT" sz="1600" i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38</a:t>
            </a:r>
            <a:endParaRPr lang="it-IT" sz="1600" i="1" dirty="0">
              <a:solidFill>
                <a:schemeClr val="accent4"/>
              </a:solidFill>
              <a:latin typeface="Georgia" panose="02040502050405020303" pitchFamily="18" charset="0"/>
            </a:endParaRPr>
          </a:p>
          <a:p>
            <a:pPr algn="ctr"/>
            <a:endParaRPr lang="en-GB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8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6705599" y="1840648"/>
            <a:ext cx="0" cy="11087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Georgia" panose="02040502050405020303" pitchFamily="18" charset="0"/>
              </a:rPr>
              <a:t>What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is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next</a:t>
            </a:r>
            <a:r>
              <a:rPr lang="it-IT" sz="3600" dirty="0" smtClean="0">
                <a:latin typeface="Georgia" panose="02040502050405020303" pitchFamily="18" charset="0"/>
              </a:rPr>
              <a:t>?</a:t>
            </a:r>
            <a:endParaRPr lang="en-GB" sz="3600" dirty="0">
              <a:latin typeface="Georgia" panose="02040502050405020303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61724515"/>
              </p:ext>
            </p:extLst>
          </p:nvPr>
        </p:nvGraphicFramePr>
        <p:xfrm>
          <a:off x="735418" y="1310796"/>
          <a:ext cx="7972647" cy="4135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5893" y="2142744"/>
            <a:ext cx="2647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 smtClean="0">
                <a:solidFill>
                  <a:schemeClr val="accent1"/>
                </a:solidFill>
                <a:latin typeface="Georgia" panose="02040502050405020303" pitchFamily="18" charset="0"/>
              </a:rPr>
              <a:t>June</a:t>
            </a:r>
            <a:r>
              <a:rPr lang="it-IT" sz="1400" i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 - </a:t>
            </a:r>
            <a:r>
              <a:rPr lang="it-IT" sz="1400" i="1" dirty="0" err="1" smtClean="0">
                <a:solidFill>
                  <a:schemeClr val="accent1"/>
                </a:solidFill>
                <a:latin typeface="Georgia" panose="02040502050405020303" pitchFamily="18" charset="0"/>
              </a:rPr>
              <a:t>September</a:t>
            </a:r>
            <a:endParaRPr lang="en-GB" sz="1400" i="1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8707" y="1395258"/>
            <a:ext cx="2647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 smtClean="0">
                <a:solidFill>
                  <a:schemeClr val="accent1"/>
                </a:solidFill>
                <a:latin typeface="Georgia" panose="02040502050405020303" pitchFamily="18" charset="0"/>
              </a:rPr>
              <a:t>September</a:t>
            </a:r>
            <a:r>
              <a:rPr lang="it-IT" sz="1400" i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 – </a:t>
            </a:r>
            <a:r>
              <a:rPr lang="en-GB" sz="1400" i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December</a:t>
            </a:r>
            <a:endParaRPr lang="en-GB" sz="1400" i="1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Minus 9"/>
          <p:cNvSpPr/>
          <p:nvPr/>
        </p:nvSpPr>
        <p:spPr>
          <a:xfrm>
            <a:off x="1105787" y="2514559"/>
            <a:ext cx="2838892" cy="121800"/>
          </a:xfrm>
          <a:prstGeom prst="mathMinu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inus 10"/>
          <p:cNvSpPr/>
          <p:nvPr/>
        </p:nvSpPr>
        <p:spPr>
          <a:xfrm>
            <a:off x="4235303" y="1780320"/>
            <a:ext cx="2838892" cy="121800"/>
          </a:xfrm>
          <a:prstGeom prst="mathMinu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499191" y="2575459"/>
            <a:ext cx="0" cy="31949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97349" y="2566664"/>
            <a:ext cx="0" cy="21605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28707" y="1850015"/>
            <a:ext cx="0" cy="31949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5730" y="1169580"/>
            <a:ext cx="396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err="1" smtClean="0">
                <a:solidFill>
                  <a:schemeClr val="bg1"/>
                </a:solidFill>
              </a:rPr>
              <a:t>Thank</a:t>
            </a:r>
            <a:r>
              <a:rPr lang="it-IT" sz="4400" b="1" dirty="0" smtClean="0">
                <a:solidFill>
                  <a:schemeClr val="bg1"/>
                </a:solidFill>
              </a:rPr>
              <a:t> </a:t>
            </a:r>
            <a:r>
              <a:rPr lang="it-IT" sz="4400" b="1" dirty="0" err="1" smtClean="0">
                <a:solidFill>
                  <a:schemeClr val="bg1"/>
                </a:solidFill>
              </a:rPr>
              <a:t>you</a:t>
            </a:r>
            <a:r>
              <a:rPr lang="it-IT" sz="4400" b="1" dirty="0" smtClean="0">
                <a:solidFill>
                  <a:schemeClr val="bg1"/>
                </a:solidFill>
              </a:rPr>
              <a:t>!!!!!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9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Georgia" panose="02040502050405020303" pitchFamily="18" charset="0"/>
              </a:rPr>
              <a:t>EU Ambassador Cities</a:t>
            </a:r>
            <a:endParaRPr lang="en-US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5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670303"/>
              </p:ext>
            </p:extLst>
          </p:nvPr>
        </p:nvGraphicFramePr>
        <p:xfrm>
          <a:off x="529977" y="1580744"/>
          <a:ext cx="8358660" cy="4122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1240" y="3134664"/>
            <a:ext cx="134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Phase</a:t>
            </a:r>
            <a:r>
              <a:rPr lang="it-IT" b="1" i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I</a:t>
            </a:r>
            <a:endParaRPr lang="en-GB" b="1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2484" y="3133423"/>
            <a:ext cx="134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Phase</a:t>
            </a:r>
            <a:r>
              <a:rPr lang="it-IT" b="1" i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II</a:t>
            </a:r>
            <a:endParaRPr lang="en-GB" b="1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9433" y="3100284"/>
            <a:ext cx="134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Phase</a:t>
            </a:r>
            <a:r>
              <a:rPr lang="it-IT" b="1" i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III</a:t>
            </a:r>
            <a:endParaRPr lang="en-GB" b="1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9142" y="3100284"/>
            <a:ext cx="134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Phase</a:t>
            </a:r>
            <a:r>
              <a:rPr lang="it-IT" b="1" i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IV</a:t>
            </a:r>
            <a:endParaRPr lang="en-GB" b="1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383" y="1396984"/>
            <a:ext cx="8431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Georgia" panose="02040502050405020303" pitchFamily="18" charset="0"/>
              </a:rPr>
              <a:t>The Manifesto on Citizen Engagement </a:t>
            </a:r>
            <a:r>
              <a:rPr lang="it-IT" dirty="0" err="1" smtClean="0">
                <a:latin typeface="Georgia" panose="02040502050405020303" pitchFamily="18" charset="0"/>
              </a:rPr>
              <a:t>is</a:t>
            </a:r>
            <a:r>
              <a:rPr lang="it-IT" dirty="0" smtClean="0">
                <a:latin typeface="Georgia" panose="02040502050405020303" pitchFamily="18" charset="0"/>
              </a:rPr>
              <a:t> the </a:t>
            </a:r>
            <a:r>
              <a:rPr lang="it-IT" dirty="0" err="1" smtClean="0">
                <a:latin typeface="Georgia" panose="02040502050405020303" pitchFamily="18" charset="0"/>
              </a:rPr>
              <a:t>outcome</a:t>
            </a:r>
            <a:r>
              <a:rPr lang="it-IT" dirty="0" smtClean="0">
                <a:latin typeface="Georgia" panose="02040502050405020303" pitchFamily="18" charset="0"/>
              </a:rPr>
              <a:t> of a </a:t>
            </a:r>
            <a:r>
              <a:rPr lang="it-IT" b="1" dirty="0" smtClean="0">
                <a:latin typeface="Georgia" panose="02040502050405020303" pitchFamily="18" charset="0"/>
              </a:rPr>
              <a:t>co-</a:t>
            </a:r>
            <a:r>
              <a:rPr lang="it-IT" b="1" dirty="0" err="1" smtClean="0">
                <a:latin typeface="Georgia" panose="02040502050405020303" pitchFamily="18" charset="0"/>
              </a:rPr>
              <a:t>creation</a:t>
            </a:r>
            <a:r>
              <a:rPr lang="it-IT" b="1" dirty="0" smtClean="0">
                <a:latin typeface="Georgia" panose="02040502050405020303" pitchFamily="18" charset="0"/>
              </a:rPr>
              <a:t> </a:t>
            </a:r>
            <a:r>
              <a:rPr lang="it-IT" b="1" dirty="0" err="1" smtClean="0">
                <a:latin typeface="Georgia" panose="02040502050405020303" pitchFamily="18" charset="0"/>
              </a:rPr>
              <a:t>process</a:t>
            </a:r>
            <a:r>
              <a:rPr lang="it-IT" b="1" dirty="0" smtClean="0">
                <a:latin typeface="Georgia" panose="02040502050405020303" pitchFamily="18" charset="0"/>
              </a:rPr>
              <a:t>. </a:t>
            </a:r>
            <a:r>
              <a:rPr lang="it-IT" dirty="0" err="1" smtClean="0">
                <a:latin typeface="Georgia" panose="02040502050405020303" pitchFamily="18" charset="0"/>
              </a:rPr>
              <a:t>It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en-US" dirty="0" smtClean="0">
                <a:latin typeface="Georgia" panose="02040502050405020303" pitchFamily="18" charset="0"/>
              </a:rPr>
              <a:t>embeds relevant inclusiveness’ principles for cities to be implemented in order to smarten up </a:t>
            </a:r>
            <a:r>
              <a:rPr lang="it-IT" dirty="0" smtClean="0">
                <a:latin typeface="Georgia" panose="02040502050405020303" pitchFamily="18" charset="0"/>
              </a:rPr>
              <a:t>and </a:t>
            </a:r>
            <a:r>
              <a:rPr lang="en-US" dirty="0" smtClean="0">
                <a:latin typeface="Georgia" panose="02040502050405020303" pitchFamily="18" charset="0"/>
              </a:rPr>
              <a:t>to become a better place to live for citizens</a:t>
            </a:r>
            <a:r>
              <a:rPr lang="it-IT" dirty="0" smtClean="0">
                <a:latin typeface="Georgia" panose="02040502050405020303" pitchFamily="18" charset="0"/>
              </a:rPr>
              <a:t>. </a:t>
            </a:r>
            <a:endParaRPr lang="en-GB" b="1" dirty="0">
              <a:latin typeface="Georgia" panose="02040502050405020303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anose="02040502050405020303" pitchFamily="18" charset="0"/>
              </a:rPr>
              <a:t>Manifesto on Citizen Engagement</a:t>
            </a:r>
            <a:endParaRPr lang="en-GB" sz="3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40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491700" y="4950597"/>
            <a:ext cx="3553569" cy="9978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86952" y="1394527"/>
            <a:ext cx="8354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Georgia" panose="02040502050405020303" pitchFamily="18" charset="0"/>
              </a:rPr>
              <a:t>To facilitate </a:t>
            </a:r>
            <a:r>
              <a:rPr lang="it-IT" dirty="0" err="1" smtClean="0">
                <a:latin typeface="Georgia" panose="02040502050405020303" pitchFamily="18" charset="0"/>
              </a:rPr>
              <a:t>dissemination</a:t>
            </a:r>
            <a:r>
              <a:rPr lang="it-IT" dirty="0" smtClean="0">
                <a:latin typeface="Georgia" panose="02040502050405020303" pitchFamily="18" charset="0"/>
              </a:rPr>
              <a:t> of the Manifesto </a:t>
            </a:r>
            <a:r>
              <a:rPr lang="it-IT" dirty="0" err="1" smtClean="0">
                <a:latin typeface="Georgia" panose="02040502050405020303" pitchFamily="18" charset="0"/>
              </a:rPr>
              <a:t>at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>
                <a:latin typeface="Georgia" panose="02040502050405020303" pitchFamily="18" charset="0"/>
              </a:rPr>
              <a:t>the </a:t>
            </a:r>
            <a:r>
              <a:rPr lang="it-IT" b="1" dirty="0" err="1">
                <a:latin typeface="Georgia" panose="02040502050405020303" pitchFamily="18" charset="0"/>
              </a:rPr>
              <a:t>local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level</a:t>
            </a:r>
            <a:r>
              <a:rPr lang="it-IT" dirty="0" smtClean="0">
                <a:latin typeface="Georgia" panose="02040502050405020303" pitchFamily="18" charset="0"/>
              </a:rPr>
              <a:t> and </a:t>
            </a:r>
            <a:r>
              <a:rPr lang="it-IT" dirty="0" err="1" smtClean="0">
                <a:latin typeface="Georgia" panose="02040502050405020303" pitchFamily="18" charset="0"/>
              </a:rPr>
              <a:t>make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it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accessible</a:t>
            </a:r>
            <a:r>
              <a:rPr lang="it-IT" dirty="0" smtClean="0">
                <a:latin typeface="Georgia" panose="02040502050405020303" pitchFamily="18" charset="0"/>
              </a:rPr>
              <a:t> to a </a:t>
            </a:r>
            <a:r>
              <a:rPr lang="it-IT" dirty="0" err="1" smtClean="0">
                <a:latin typeface="Georgia" panose="02040502050405020303" pitchFamily="18" charset="0"/>
              </a:rPr>
              <a:t>wider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range</a:t>
            </a:r>
            <a:r>
              <a:rPr lang="it-IT" dirty="0" smtClean="0">
                <a:latin typeface="Georgia" panose="02040502050405020303" pitchFamily="18" charset="0"/>
              </a:rPr>
              <a:t> of </a:t>
            </a:r>
            <a:r>
              <a:rPr lang="it-IT" dirty="0" err="1" smtClean="0">
                <a:latin typeface="Georgia" panose="02040502050405020303" pitchFamily="18" charset="0"/>
              </a:rPr>
              <a:t>cities</a:t>
            </a:r>
            <a:r>
              <a:rPr lang="it-IT" dirty="0" smtClean="0">
                <a:latin typeface="Georgia" panose="02040502050405020303" pitchFamily="18" charset="0"/>
              </a:rPr>
              <a:t>, the Manifesto and </a:t>
            </a:r>
            <a:r>
              <a:rPr lang="it-IT" dirty="0" err="1" smtClean="0">
                <a:latin typeface="Georgia" panose="02040502050405020303" pitchFamily="18" charset="0"/>
              </a:rPr>
              <a:t>its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principles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were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translated</a:t>
            </a:r>
            <a:r>
              <a:rPr lang="it-IT" dirty="0" smtClean="0">
                <a:latin typeface="Georgia" panose="02040502050405020303" pitchFamily="18" charset="0"/>
              </a:rPr>
              <a:t> in 6 </a:t>
            </a:r>
            <a:r>
              <a:rPr lang="it-IT" dirty="0" err="1" smtClean="0">
                <a:latin typeface="Georgia" panose="02040502050405020303" pitchFamily="18" charset="0"/>
              </a:rPr>
              <a:t>additional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languages</a:t>
            </a:r>
            <a:r>
              <a:rPr lang="it-IT" dirty="0" smtClean="0">
                <a:latin typeface="Georgia" panose="02040502050405020303" pitchFamily="18" charset="0"/>
              </a:rPr>
              <a:t>, </a:t>
            </a:r>
            <a:r>
              <a:rPr lang="it-IT" dirty="0" err="1" smtClean="0">
                <a:latin typeface="Georgia" panose="02040502050405020303" pitchFamily="18" charset="0"/>
              </a:rPr>
              <a:t>available</a:t>
            </a:r>
            <a:r>
              <a:rPr lang="it-IT" dirty="0" smtClean="0">
                <a:latin typeface="Georgia" panose="02040502050405020303" pitchFamily="18" charset="0"/>
              </a:rPr>
              <a:t> on the EIP SCC Website</a:t>
            </a:r>
            <a:r>
              <a:rPr lang="it-IT" dirty="0">
                <a:latin typeface="Georgia" panose="02040502050405020303" pitchFamily="18" charset="0"/>
              </a:rPr>
              <a:t>. The </a:t>
            </a:r>
            <a:r>
              <a:rPr lang="it-IT" b="1" dirty="0">
                <a:latin typeface="Georgia" panose="02040502050405020303" pitchFamily="18" charset="0"/>
              </a:rPr>
              <a:t>Manifesto </a:t>
            </a:r>
            <a:r>
              <a:rPr lang="it-IT" b="1" dirty="0" err="1">
                <a:latin typeface="Georgia" panose="02040502050405020303" pitchFamily="18" charset="0"/>
              </a:rPr>
              <a:t>has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been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endorsed</a:t>
            </a:r>
            <a:r>
              <a:rPr lang="it-IT" b="1" dirty="0">
                <a:latin typeface="Georgia" panose="02040502050405020303" pitchFamily="18" charset="0"/>
              </a:rPr>
              <a:t> by </a:t>
            </a:r>
            <a:r>
              <a:rPr lang="it-IT" b="1" dirty="0" smtClean="0">
                <a:latin typeface="Georgia" panose="02040502050405020303" pitchFamily="18" charset="0"/>
              </a:rPr>
              <a:t>197 </a:t>
            </a:r>
            <a:r>
              <a:rPr lang="it-IT" b="1" dirty="0">
                <a:latin typeface="Georgia" panose="02040502050405020303" pitchFamily="18" charset="0"/>
              </a:rPr>
              <a:t>public and private </a:t>
            </a:r>
            <a:r>
              <a:rPr lang="it-IT" b="1" dirty="0" err="1">
                <a:latin typeface="Georgia" panose="02040502050405020303" pitchFamily="18" charset="0"/>
              </a:rPr>
              <a:t>sectors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 smtClean="0">
                <a:latin typeface="Georgia" panose="02040502050405020303" pitchFamily="18" charset="0"/>
              </a:rPr>
              <a:t>representatives</a:t>
            </a:r>
            <a:r>
              <a:rPr lang="it-IT" b="1" dirty="0" smtClean="0">
                <a:latin typeface="Georgia" panose="02040502050405020303" pitchFamily="18" charset="0"/>
              </a:rPr>
              <a:t>.</a:t>
            </a:r>
            <a:endParaRPr lang="en-GB" b="1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anose="02040502050405020303" pitchFamily="18" charset="0"/>
              </a:rPr>
              <a:t>The Manifesto </a:t>
            </a:r>
            <a:r>
              <a:rPr lang="it-IT" sz="3600" dirty="0" err="1" smtClean="0">
                <a:latin typeface="Georgia" panose="02040502050405020303" pitchFamily="18" charset="0"/>
              </a:rPr>
              <a:t>goes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local</a:t>
            </a:r>
            <a:endParaRPr lang="en-GB" sz="3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719" t="17447" r="29123" b="5984"/>
          <a:stretch/>
        </p:blipFill>
        <p:spPr>
          <a:xfrm rot="837699">
            <a:off x="2178274" y="3032541"/>
            <a:ext cx="1603099" cy="1599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965" t="17914" r="44573" b="42023"/>
          <a:stretch/>
        </p:blipFill>
        <p:spPr>
          <a:xfrm>
            <a:off x="2238246" y="4985503"/>
            <a:ext cx="1441752" cy="1102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8334" t="18226" r="37280" b="15965"/>
          <a:stretch/>
        </p:blipFill>
        <p:spPr>
          <a:xfrm rot="1106014">
            <a:off x="4131608" y="2998061"/>
            <a:ext cx="1775503" cy="1480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8860" t="17914" r="36492" b="14718"/>
          <a:stretch/>
        </p:blipFill>
        <p:spPr>
          <a:xfrm>
            <a:off x="3838424" y="4562432"/>
            <a:ext cx="1364904" cy="1158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21997" t="17445" r="39919" b="39794"/>
          <a:stretch/>
        </p:blipFill>
        <p:spPr>
          <a:xfrm rot="20277463">
            <a:off x="271918" y="3137584"/>
            <a:ext cx="1847275" cy="1329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27558" t="24728" r="46155" b="48251"/>
          <a:stretch/>
        </p:blipFill>
        <p:spPr>
          <a:xfrm rot="20511350">
            <a:off x="6165246" y="2837748"/>
            <a:ext cx="2203837" cy="127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441506" y="5355040"/>
            <a:ext cx="1191382" cy="424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FRENCH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91150" y="3403515"/>
            <a:ext cx="1456417" cy="424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RUSSIAN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0302920">
            <a:off x="2395415" y="3259752"/>
            <a:ext cx="1191382" cy="424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ENGLISH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99864" y="3460994"/>
            <a:ext cx="1191382" cy="424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SPANISH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99773" y="3373946"/>
            <a:ext cx="1191382" cy="424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GERMAN</a:t>
            </a:r>
            <a:endParaRPr lang="en-GB" sz="1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733774" y="5189022"/>
            <a:ext cx="1767998" cy="424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PORTUGUESE</a:t>
            </a:r>
            <a:endParaRPr lang="en-GB" sz="1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l="30526" t="18070" r="29737" b="39201"/>
          <a:stretch/>
        </p:blipFill>
        <p:spPr>
          <a:xfrm>
            <a:off x="728430" y="4589843"/>
            <a:ext cx="1612190" cy="97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44" y="4872441"/>
            <a:ext cx="1191382" cy="4243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ITALIAN</a:t>
            </a:r>
            <a:endParaRPr lang="en-GB" sz="1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5658" y="5136082"/>
            <a:ext cx="289961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6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DOWLOAD THEM HERE</a:t>
            </a:r>
            <a:endParaRPr lang="en-GB" sz="1600" b="1" u="sng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en-GB" sz="1600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https</a:t>
            </a:r>
            <a:r>
              <a:rPr lang="en-GB" sz="1600" i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://goo.gl/jXK4yc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60056" y="4979271"/>
            <a:ext cx="664030" cy="66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Georgia" panose="02040502050405020303" pitchFamily="18" charset="0"/>
              </a:rPr>
              <a:t>Signatory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cities</a:t>
            </a:r>
            <a:r>
              <a:rPr lang="it-IT" sz="3600" dirty="0" smtClean="0">
                <a:latin typeface="Georgia" panose="02040502050405020303" pitchFamily="18" charset="0"/>
              </a:rPr>
              <a:t> of the Manifesto</a:t>
            </a:r>
            <a:endParaRPr lang="en-GB" sz="3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986" y="1178091"/>
            <a:ext cx="6827884" cy="446779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96559" y="3289059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352487" y="349193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300857" y="344511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188989" y="342560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244311" y="3909367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339569" y="342170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02017" y="317981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03060" y="330075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081432" y="352703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640745" y="355433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19108" y="3312449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120153" y="338657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227709" y="336706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948050" y="3242215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287942" y="3445085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098631" y="3238305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503062" y="340606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275033" y="338655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214797" y="328511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090021" y="325390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055604" y="325780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4059906" y="324999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812819" y="372206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016873" y="353870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201876" y="3437259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051288" y="356990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352457" y="350357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4382574" y="333191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051288" y="318365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507345" y="352697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3995355" y="356599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3960934" y="352307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978142" y="3562087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576782" y="483002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3121964" y="4751993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119515" y="331630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434222" y="3378759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4167474" y="335925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4300846" y="3363148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4214798" y="3390452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270727" y="3289018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4399801" y="355821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447127" y="3460688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395495" y="293400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580497" y="3101761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4275027" y="2976915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4447122" y="2828659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6460891" y="349724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839858" y="2992487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6460891" y="1414694"/>
            <a:ext cx="2512988" cy="715089"/>
          </a:xfrm>
          <a:prstGeom prst="roundRect">
            <a:avLst>
              <a:gd name="adj" fmla="val 1761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EU </a:t>
            </a:r>
            <a:r>
              <a:rPr lang="it-IT" b="1" i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Cities</a:t>
            </a:r>
            <a:r>
              <a:rPr lang="it-IT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: &lt;100</a:t>
            </a:r>
          </a:p>
          <a:p>
            <a:pPr algn="ctr"/>
            <a:r>
              <a:rPr lang="it-IT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Non-EU </a:t>
            </a:r>
            <a:r>
              <a:rPr lang="it-IT" b="1" i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Cities</a:t>
            </a:r>
            <a:r>
              <a:rPr lang="it-IT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: 10</a:t>
            </a:r>
            <a:endParaRPr lang="en-GB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4141567" y="333545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4155742" y="344532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4308142" y="3342540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4258520" y="3346081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4123837" y="3392151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4042317" y="3523285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4141552" y="3261016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4380109" y="3274907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4404916" y="3055164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4323394" y="3420218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4390730" y="3572618"/>
            <a:ext cx="43701" cy="39628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2562714" y="5851030"/>
            <a:ext cx="5952636" cy="10633"/>
          </a:xfrm>
          <a:prstGeom prst="straightConnector1">
            <a:avLst/>
          </a:prstGeom>
          <a:ln w="38100">
            <a:solidFill>
              <a:srgbClr val="0073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2760180" y="5556158"/>
            <a:ext cx="791094" cy="695785"/>
            <a:chOff x="2760180" y="5556158"/>
            <a:chExt cx="791094" cy="695785"/>
          </a:xfrm>
        </p:grpSpPr>
        <p:sp>
          <p:nvSpPr>
            <p:cNvPr id="69" name="Line Callout 3 68"/>
            <p:cNvSpPr/>
            <p:nvPr/>
          </p:nvSpPr>
          <p:spPr>
            <a:xfrm>
              <a:off x="2785730" y="5959202"/>
              <a:ext cx="765544" cy="292741"/>
            </a:xfrm>
            <a:prstGeom prst="borderCallout3">
              <a:avLst>
                <a:gd name="adj1" fmla="val -12271"/>
                <a:gd name="adj2" fmla="val -23611"/>
                <a:gd name="adj3" fmla="val 18750"/>
                <a:gd name="adj4" fmla="val -16667"/>
                <a:gd name="adj5" fmla="val 100000"/>
                <a:gd name="adj6" fmla="val -16667"/>
                <a:gd name="adj7" fmla="val 112963"/>
                <a:gd name="adj8" fmla="val -8333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 smtClean="0">
                  <a:solidFill>
                    <a:schemeClr val="tx1"/>
                  </a:solidFill>
                  <a:latin typeface="Georgia" panose="02040502050405020303" pitchFamily="18" charset="0"/>
                </a:rPr>
                <a:t>Nov</a:t>
              </a:r>
              <a:r>
                <a:rPr lang="it-IT" sz="1100" dirty="0" smtClean="0">
                  <a:solidFill>
                    <a:schemeClr val="tx1"/>
                  </a:solidFill>
                  <a:latin typeface="Georgia" panose="02040502050405020303" pitchFamily="18" charset="0"/>
                </a:rPr>
                <a:t> ‘16</a:t>
              </a:r>
              <a:endParaRPr lang="en-GB" sz="1100" dirty="0">
                <a:solidFill>
                  <a:schemeClr val="tx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60180" y="5556158"/>
              <a:ext cx="723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chemeClr val="accent4"/>
                  </a:solidFill>
                  <a:latin typeface="Georgia" panose="02040502050405020303" pitchFamily="18" charset="0"/>
                </a:rPr>
                <a:t>+ 100</a:t>
              </a:r>
              <a:endParaRPr lang="en-GB" sz="1200" b="1" i="1" dirty="0">
                <a:solidFill>
                  <a:schemeClr val="accent4"/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64681" y="5550589"/>
            <a:ext cx="810267" cy="707383"/>
            <a:chOff x="4456072" y="5550589"/>
            <a:chExt cx="810267" cy="707383"/>
          </a:xfrm>
        </p:grpSpPr>
        <p:sp>
          <p:nvSpPr>
            <p:cNvPr id="70" name="Line Callout 3 69"/>
            <p:cNvSpPr/>
            <p:nvPr/>
          </p:nvSpPr>
          <p:spPr>
            <a:xfrm>
              <a:off x="4500795" y="5965231"/>
              <a:ext cx="765544" cy="292741"/>
            </a:xfrm>
            <a:prstGeom prst="borderCallout3">
              <a:avLst>
                <a:gd name="adj1" fmla="val -12271"/>
                <a:gd name="adj2" fmla="val -23611"/>
                <a:gd name="adj3" fmla="val 18750"/>
                <a:gd name="adj4" fmla="val -16667"/>
                <a:gd name="adj5" fmla="val 100000"/>
                <a:gd name="adj6" fmla="val -16667"/>
                <a:gd name="adj7" fmla="val 112963"/>
                <a:gd name="adj8" fmla="val -833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 smtClean="0">
                  <a:latin typeface="Georgia" panose="02040502050405020303" pitchFamily="18" charset="0"/>
                </a:rPr>
                <a:t>Feb</a:t>
              </a:r>
              <a:r>
                <a:rPr lang="it-IT" sz="1100" dirty="0" smtClean="0">
                  <a:latin typeface="Georgia" panose="02040502050405020303" pitchFamily="18" charset="0"/>
                </a:rPr>
                <a:t> ‘17</a:t>
              </a:r>
              <a:endParaRPr lang="en-GB" sz="1100" dirty="0">
                <a:latin typeface="Georgia" panose="02040502050405020303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56072" y="5550589"/>
              <a:ext cx="723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chemeClr val="accent6">
                      <a:lumMod val="50000"/>
                    </a:schemeClr>
                  </a:solidFill>
                  <a:latin typeface="Georgia" panose="02040502050405020303" pitchFamily="18" charset="0"/>
                </a:rPr>
                <a:t>+ 50</a:t>
              </a:r>
              <a:endParaRPr lang="en-GB" sz="1200" b="1" i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788354" y="5552890"/>
            <a:ext cx="765544" cy="711111"/>
            <a:chOff x="6788354" y="5552890"/>
            <a:chExt cx="765544" cy="711111"/>
          </a:xfrm>
        </p:grpSpPr>
        <p:sp>
          <p:nvSpPr>
            <p:cNvPr id="71" name="Line Callout 3 70"/>
            <p:cNvSpPr/>
            <p:nvPr/>
          </p:nvSpPr>
          <p:spPr>
            <a:xfrm>
              <a:off x="6788354" y="5971260"/>
              <a:ext cx="765544" cy="292741"/>
            </a:xfrm>
            <a:prstGeom prst="borderCallout3">
              <a:avLst>
                <a:gd name="adj1" fmla="val -12271"/>
                <a:gd name="adj2" fmla="val -23611"/>
                <a:gd name="adj3" fmla="val 18750"/>
                <a:gd name="adj4" fmla="val -16667"/>
                <a:gd name="adj5" fmla="val 100000"/>
                <a:gd name="adj6" fmla="val -16667"/>
                <a:gd name="adj7" fmla="val 112963"/>
                <a:gd name="adj8" fmla="val -8333"/>
              </a:avLst>
            </a:prstGeom>
            <a:solidFill>
              <a:schemeClr val="accent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 smtClean="0">
                  <a:latin typeface="Georgia" panose="02040502050405020303" pitchFamily="18" charset="0"/>
                </a:rPr>
                <a:t>June</a:t>
              </a:r>
              <a:r>
                <a:rPr lang="it-IT" sz="1100" dirty="0" smtClean="0">
                  <a:latin typeface="Georgia" panose="02040502050405020303" pitchFamily="18" charset="0"/>
                </a:rPr>
                <a:t> ‘17</a:t>
              </a:r>
              <a:endParaRPr lang="en-GB" sz="1100" dirty="0">
                <a:latin typeface="Georgia" panose="02040502050405020303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809342" y="5552890"/>
              <a:ext cx="723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i="1" dirty="0" smtClean="0">
                  <a:solidFill>
                    <a:schemeClr val="accent2"/>
                  </a:solidFill>
                  <a:latin typeface="Georgia" panose="02040502050405020303" pitchFamily="18" charset="0"/>
                </a:rPr>
                <a:t>+ 30</a:t>
              </a:r>
              <a:endParaRPr lang="en-GB" sz="1200" b="1" i="1" dirty="0">
                <a:solidFill>
                  <a:schemeClr val="accent2"/>
                </a:solidFill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8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Georgia" panose="02040502050405020303" pitchFamily="18" charset="0"/>
              </a:rPr>
              <a:t>Selection</a:t>
            </a:r>
            <a:r>
              <a:rPr lang="it-IT" sz="3600" dirty="0" smtClean="0">
                <a:latin typeface="Georgia" panose="02040502050405020303" pitchFamily="18" charset="0"/>
              </a:rPr>
              <a:t> of Ambassador </a:t>
            </a:r>
            <a:r>
              <a:rPr lang="it-IT" sz="3600" dirty="0" err="1" smtClean="0">
                <a:latin typeface="Georgia" panose="02040502050405020303" pitchFamily="18" charset="0"/>
              </a:rPr>
              <a:t>Cities</a:t>
            </a:r>
            <a:endParaRPr lang="en-GB" sz="3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412" y="2398748"/>
            <a:ext cx="4273028" cy="3506392"/>
          </a:xfrm>
          <a:prstGeom prst="rect">
            <a:avLst/>
          </a:prstGeom>
          <a:solidFill>
            <a:schemeClr val="accent1"/>
          </a:solidFill>
        </p:spPr>
      </p:pic>
      <p:grpSp>
        <p:nvGrpSpPr>
          <p:cNvPr id="5" name="Group 4"/>
          <p:cNvGrpSpPr/>
          <p:nvPr/>
        </p:nvGrpSpPr>
        <p:grpSpPr>
          <a:xfrm>
            <a:off x="2760212" y="5123639"/>
            <a:ext cx="540000" cy="540000"/>
            <a:chOff x="5323196" y="1698426"/>
            <a:chExt cx="540000" cy="540000"/>
          </a:xfrm>
        </p:grpSpPr>
        <p:sp>
          <p:nvSpPr>
            <p:cNvPr id="6" name="Teardrop 5"/>
            <p:cNvSpPr/>
            <p:nvPr/>
          </p:nvSpPr>
          <p:spPr bwMode="ltGray">
            <a:xfrm rot="7840508">
              <a:off x="5323196" y="1698426"/>
              <a:ext cx="540000" cy="5400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40275" y="1799260"/>
              <a:ext cx="359193" cy="23715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000" b="1" i="1" dirty="0" smtClean="0">
                  <a:solidFill>
                    <a:schemeClr val="bg1"/>
                  </a:solidFill>
                </a:rPr>
                <a:t>Feb. 2017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4227" y="2666587"/>
            <a:ext cx="601650" cy="559525"/>
            <a:chOff x="6481602" y="2442823"/>
            <a:chExt cx="663637" cy="655227"/>
          </a:xfrm>
        </p:grpSpPr>
        <p:sp>
          <p:nvSpPr>
            <p:cNvPr id="11" name="Teardrop 10"/>
            <p:cNvSpPr/>
            <p:nvPr/>
          </p:nvSpPr>
          <p:spPr bwMode="ltGray">
            <a:xfrm rot="7840508">
              <a:off x="6493557" y="2430868"/>
              <a:ext cx="639727" cy="663637"/>
            </a:xfrm>
            <a:prstGeom prst="teardrop">
              <a:avLst/>
            </a:prstGeom>
            <a:solidFill>
              <a:srgbClr val="7030A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ltGray">
            <a:xfrm rot="2440508">
              <a:off x="6794488" y="3010814"/>
              <a:ext cx="90496" cy="87236"/>
            </a:xfrm>
            <a:prstGeom prst="ellipse">
              <a:avLst/>
            </a:prstGeom>
            <a:solidFill>
              <a:srgbClr val="7030A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62487" y="2642563"/>
              <a:ext cx="501865" cy="3110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it-IT" sz="1100" b="1" i="1" dirty="0" err="1" smtClean="0">
                  <a:solidFill>
                    <a:schemeClr val="bg1"/>
                  </a:solidFill>
                </a:rPr>
                <a:t>June</a:t>
              </a:r>
              <a:endParaRPr lang="en-GB" sz="1100" b="1" i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349870" y="3255821"/>
            <a:ext cx="1388577" cy="510778"/>
          </a:xfrm>
          <a:prstGeom prst="wedgeRoundRectCallout">
            <a:avLst>
              <a:gd name="adj1" fmla="val -58766"/>
              <a:gd name="adj2" fmla="val -9013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2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 err="1" smtClean="0">
                <a:latin typeface="Georgia" panose="02040502050405020303" pitchFamily="18" charset="0"/>
              </a:rPr>
              <a:t>Interviews</a:t>
            </a:r>
            <a:r>
              <a:rPr lang="it-IT" dirty="0" smtClean="0">
                <a:latin typeface="Georgia" panose="02040502050405020303" pitchFamily="18" charset="0"/>
              </a:rPr>
              <a:t> to </a:t>
            </a:r>
            <a:r>
              <a:rPr lang="it-IT" dirty="0" err="1" smtClean="0">
                <a:latin typeface="Georgia" panose="02040502050405020303" pitchFamily="18" charset="0"/>
              </a:rPr>
              <a:t>Selected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Cities</a:t>
            </a:r>
            <a:endParaRPr lang="en-GB" dirty="0">
              <a:latin typeface="Georgia" panose="02040502050405020303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834724" y="4690460"/>
            <a:ext cx="542269" cy="554373"/>
            <a:chOff x="5738355" y="4367346"/>
            <a:chExt cx="756000" cy="756000"/>
          </a:xfrm>
        </p:grpSpPr>
        <p:sp>
          <p:nvSpPr>
            <p:cNvPr id="16" name="Teardrop 15"/>
            <p:cNvSpPr/>
            <p:nvPr/>
          </p:nvSpPr>
          <p:spPr bwMode="ltGray">
            <a:xfrm rot="7840508">
              <a:off x="5738355" y="4367346"/>
              <a:ext cx="756000" cy="756000"/>
            </a:xfrm>
            <a:prstGeom prst="teardrop">
              <a:avLst/>
            </a:prstGeom>
            <a:solidFill>
              <a:srgbClr val="FF434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12935" y="4603117"/>
              <a:ext cx="649519" cy="258377"/>
            </a:xfrm>
            <a:prstGeom prst="rect">
              <a:avLst/>
            </a:prstGeom>
            <a:solidFill>
              <a:srgbClr val="FF4343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it-IT" sz="1200" b="1" i="1" dirty="0" smtClean="0">
                  <a:solidFill>
                    <a:schemeClr val="bg1"/>
                  </a:solidFill>
                </a:rPr>
                <a:t>March</a:t>
              </a:r>
              <a:endParaRPr lang="en-GB" sz="1200" b="1" i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31046" y="3724998"/>
            <a:ext cx="508379" cy="533139"/>
            <a:chOff x="5848002" y="3576206"/>
            <a:chExt cx="684000" cy="695297"/>
          </a:xfrm>
        </p:grpSpPr>
        <p:sp>
          <p:nvSpPr>
            <p:cNvPr id="21" name="Teardrop 20"/>
            <p:cNvSpPr/>
            <p:nvPr/>
          </p:nvSpPr>
          <p:spPr bwMode="ltGray">
            <a:xfrm rot="7840508">
              <a:off x="5848002" y="3576206"/>
              <a:ext cx="684000" cy="684000"/>
            </a:xfrm>
            <a:prstGeom prst="teardrop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ltGray">
            <a:xfrm rot="2440508">
              <a:off x="6165364" y="4178230"/>
              <a:ext cx="93273" cy="93273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93187" y="3775419"/>
              <a:ext cx="593884" cy="3424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b="1" i="1" dirty="0" smtClean="0">
                  <a:solidFill>
                    <a:schemeClr val="bg1"/>
                  </a:solidFill>
                </a:rPr>
                <a:t>May  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339034" y="4387184"/>
            <a:ext cx="1516954" cy="510778"/>
          </a:xfrm>
          <a:prstGeom prst="wedgeRoundRectCallout">
            <a:avLst>
              <a:gd name="adj1" fmla="val 7720"/>
              <a:gd name="adj2" fmla="val 9830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2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 smtClean="0">
                <a:latin typeface="Georgia" panose="02040502050405020303" pitchFamily="18" charset="0"/>
              </a:rPr>
              <a:t>Re-</a:t>
            </a:r>
            <a:r>
              <a:rPr lang="it-IT" dirty="0" err="1" smtClean="0">
                <a:latin typeface="Georgia" panose="02040502050405020303" pitchFamily="18" charset="0"/>
              </a:rPr>
              <a:t>launch</a:t>
            </a:r>
            <a:r>
              <a:rPr lang="it-IT" dirty="0" smtClean="0">
                <a:latin typeface="Georgia" panose="02040502050405020303" pitchFamily="18" charset="0"/>
              </a:rPr>
              <a:t> of the Manifesto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66202" y="3480790"/>
            <a:ext cx="1632564" cy="510778"/>
          </a:xfrm>
          <a:prstGeom prst="wedgeRoundRectCallout">
            <a:avLst>
              <a:gd name="adj1" fmla="val 56991"/>
              <a:gd name="adj2" fmla="val 8322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2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 smtClean="0">
                <a:latin typeface="Georgia" panose="02040502050405020303" pitchFamily="18" charset="0"/>
              </a:rPr>
              <a:t>Preliminary </a:t>
            </a:r>
            <a:r>
              <a:rPr lang="it-IT" dirty="0" err="1" smtClean="0">
                <a:latin typeface="Georgia" panose="02040502050405020303" pitchFamily="18" charset="0"/>
              </a:rPr>
              <a:t>selection</a:t>
            </a:r>
            <a:r>
              <a:rPr lang="it-IT" dirty="0" smtClean="0">
                <a:latin typeface="Georgia" panose="02040502050405020303" pitchFamily="18" charset="0"/>
              </a:rPr>
              <a:t> of </a:t>
            </a:r>
            <a:r>
              <a:rPr lang="it-IT" dirty="0" err="1" smtClean="0">
                <a:latin typeface="Georgia" panose="02040502050405020303" pitchFamily="18" charset="0"/>
              </a:rPr>
              <a:t>Cities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32" name="TextBox 64"/>
          <p:cNvSpPr txBox="1"/>
          <p:nvPr/>
        </p:nvSpPr>
        <p:spPr>
          <a:xfrm>
            <a:off x="5707822" y="4403527"/>
            <a:ext cx="1726274" cy="510778"/>
          </a:xfrm>
          <a:prstGeom prst="wedgeRoundRectCallout">
            <a:avLst>
              <a:gd name="adj1" fmla="val -69342"/>
              <a:gd name="adj2" fmla="val 8134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The Manifesto goes local</a:t>
            </a:r>
            <a:endParaRPr lang="en-GB" sz="1200" b="1" i="1" dirty="0"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731426" y="1813328"/>
            <a:ext cx="540000" cy="540000"/>
            <a:chOff x="5629886" y="1575557"/>
            <a:chExt cx="540000" cy="540000"/>
          </a:xfrm>
        </p:grpSpPr>
        <p:sp>
          <p:nvSpPr>
            <p:cNvPr id="38" name="Teardrop 37"/>
            <p:cNvSpPr/>
            <p:nvPr/>
          </p:nvSpPr>
          <p:spPr bwMode="ltGray">
            <a:xfrm rot="7840508">
              <a:off x="5629886" y="1575557"/>
              <a:ext cx="540000" cy="5400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ltGray">
            <a:xfrm rot="2440508">
              <a:off x="5921851" y="2029671"/>
              <a:ext cx="64769" cy="665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20289" y="1693973"/>
              <a:ext cx="359193" cy="23715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000" b="1" i="1" dirty="0" smtClean="0">
                  <a:solidFill>
                    <a:schemeClr val="bg1"/>
                  </a:solidFill>
                </a:rPr>
                <a:t>End 2017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710272" y="1503320"/>
            <a:ext cx="1677874" cy="715089"/>
          </a:xfrm>
          <a:prstGeom prst="wedgeRoundRectCallout">
            <a:avLst>
              <a:gd name="adj1" fmla="val -59842"/>
              <a:gd name="adj2" fmla="val 7461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2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 smtClean="0">
                <a:latin typeface="Georgia" panose="02040502050405020303" pitchFamily="18" charset="0"/>
              </a:rPr>
              <a:t>Best </a:t>
            </a:r>
            <a:r>
              <a:rPr lang="it-IT" dirty="0" err="1" smtClean="0">
                <a:latin typeface="Georgia" panose="02040502050405020303" pitchFamily="18" charset="0"/>
              </a:rPr>
              <a:t>Practices</a:t>
            </a:r>
            <a:r>
              <a:rPr lang="it-IT" dirty="0" smtClean="0">
                <a:latin typeface="Georgia" panose="02040502050405020303" pitchFamily="18" charset="0"/>
              </a:rPr>
              <a:t> </a:t>
            </a:r>
            <a:r>
              <a:rPr lang="it-IT" dirty="0" err="1" smtClean="0">
                <a:latin typeface="Georgia" panose="02040502050405020303" pitchFamily="18" charset="0"/>
              </a:rPr>
              <a:t>available</a:t>
            </a:r>
            <a:r>
              <a:rPr lang="it-IT" dirty="0" smtClean="0">
                <a:latin typeface="Georgia" panose="02040502050405020303" pitchFamily="18" charset="0"/>
              </a:rPr>
              <a:t> for </a:t>
            </a:r>
            <a:r>
              <a:rPr lang="it-IT" dirty="0" err="1" smtClean="0">
                <a:latin typeface="Georgia" panose="02040502050405020303" pitchFamily="18" charset="0"/>
              </a:rPr>
              <a:t>replication</a:t>
            </a: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9769270">
            <a:off x="119358" y="2342146"/>
            <a:ext cx="3825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Initiative</a:t>
            </a:r>
            <a:r>
              <a:rPr lang="it-IT" sz="24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it-IT" sz="24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Timeline</a:t>
            </a:r>
            <a:endParaRPr lang="en-GB" sz="24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3" name="Bent-Up Arrow 42"/>
          <p:cNvSpPr/>
          <p:nvPr/>
        </p:nvSpPr>
        <p:spPr>
          <a:xfrm rot="5400000">
            <a:off x="1851675" y="2904002"/>
            <a:ext cx="892508" cy="994067"/>
          </a:xfrm>
          <a:prstGeom prst="bentUp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anose="02040502050405020303" pitchFamily="18" charset="0"/>
              </a:rPr>
              <a:t>The </a:t>
            </a:r>
            <a:r>
              <a:rPr lang="it-IT" sz="3600" dirty="0" err="1" smtClean="0">
                <a:latin typeface="Georgia" panose="02040502050405020303" pitchFamily="18" charset="0"/>
              </a:rPr>
              <a:t>selection</a:t>
            </a:r>
            <a:r>
              <a:rPr lang="it-IT" sz="3600" dirty="0" smtClean="0">
                <a:latin typeface="Georgia" panose="02040502050405020303" pitchFamily="18" charset="0"/>
              </a:rPr>
              <a:t> </a:t>
            </a:r>
            <a:r>
              <a:rPr lang="it-IT" sz="3600" dirty="0" err="1" smtClean="0">
                <a:latin typeface="Georgia" panose="02040502050405020303" pitchFamily="18" charset="0"/>
              </a:rPr>
              <a:t>process</a:t>
            </a:r>
            <a:endParaRPr lang="en-GB" sz="3600" dirty="0">
              <a:latin typeface="Georgia" panose="02040502050405020303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571584"/>
              </p:ext>
            </p:extLst>
          </p:nvPr>
        </p:nvGraphicFramePr>
        <p:xfrm>
          <a:off x="927034" y="1690688"/>
          <a:ext cx="7119687" cy="37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8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Georgia" panose="02040502050405020303" pitchFamily="18" charset="0"/>
              </a:rPr>
              <a:t>Domains</a:t>
            </a:r>
            <a:endParaRPr lang="en-GB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67360"/>
            <a:ext cx="3985881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sz="1800" dirty="0" smtClean="0">
                <a:latin typeface="Georgia" panose="02040502050405020303" pitchFamily="18" charset="0"/>
              </a:rPr>
              <a:t>The Manifesto </a:t>
            </a:r>
            <a:r>
              <a:rPr lang="it-IT" sz="1800" dirty="0" err="1" smtClean="0">
                <a:latin typeface="Georgia" panose="02040502050405020303" pitchFamily="18" charset="0"/>
              </a:rPr>
              <a:t>solutions</a:t>
            </a:r>
            <a:r>
              <a:rPr lang="it-IT" sz="1800" dirty="0" smtClean="0">
                <a:latin typeface="Georgia" panose="02040502050405020303" pitchFamily="18" charset="0"/>
              </a:rPr>
              <a:t> and </a:t>
            </a:r>
            <a:r>
              <a:rPr lang="it-IT" sz="1800" dirty="0" err="1" smtClean="0">
                <a:latin typeface="Georgia" panose="02040502050405020303" pitchFamily="18" charset="0"/>
              </a:rPr>
              <a:t>initiatives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were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clusterised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into</a:t>
            </a:r>
            <a:r>
              <a:rPr lang="it-IT" sz="1800" b="1" dirty="0" smtClean="0">
                <a:latin typeface="Georgia" panose="02040502050405020303" pitchFamily="18" charset="0"/>
              </a:rPr>
              <a:t> </a:t>
            </a:r>
            <a:r>
              <a:rPr lang="it-IT" sz="1800" b="1" dirty="0">
                <a:latin typeface="Georgia" panose="02040502050405020303" pitchFamily="18" charset="0"/>
              </a:rPr>
              <a:t>6</a:t>
            </a:r>
            <a:r>
              <a:rPr lang="it-IT" sz="1800" b="1" dirty="0" smtClean="0">
                <a:latin typeface="Georgia" panose="02040502050405020303" pitchFamily="18" charset="0"/>
              </a:rPr>
              <a:t> </a:t>
            </a:r>
            <a:r>
              <a:rPr lang="it-IT" sz="1800" b="1" dirty="0" err="1" smtClean="0">
                <a:latin typeface="Georgia" panose="02040502050405020303" pitchFamily="18" charset="0"/>
              </a:rPr>
              <a:t>domains</a:t>
            </a:r>
            <a:r>
              <a:rPr lang="it-IT" sz="1800" dirty="0" smtClean="0">
                <a:latin typeface="Georgia" panose="02040502050405020303" pitchFamily="18" charset="0"/>
              </a:rPr>
              <a:t>. </a:t>
            </a:r>
            <a:r>
              <a:rPr lang="it-IT" sz="1800" dirty="0" err="1" smtClean="0">
                <a:latin typeface="Georgia" panose="02040502050405020303" pitchFamily="18" charset="0"/>
              </a:rPr>
              <a:t>Each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interview’s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question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was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associated</a:t>
            </a:r>
            <a:r>
              <a:rPr lang="it-IT" sz="1800" dirty="0" smtClean="0">
                <a:latin typeface="Georgia" panose="02040502050405020303" pitchFamily="18" charset="0"/>
              </a:rPr>
              <a:t> to </a:t>
            </a:r>
            <a:r>
              <a:rPr lang="it-IT" sz="1800" dirty="0" err="1" smtClean="0">
                <a:latin typeface="Georgia" panose="02040502050405020303" pitchFamily="18" charset="0"/>
              </a:rPr>
              <a:t>one</a:t>
            </a:r>
            <a:r>
              <a:rPr lang="it-IT" sz="1800" dirty="0" smtClean="0">
                <a:latin typeface="Georgia" panose="02040502050405020303" pitchFamily="18" charset="0"/>
              </a:rPr>
              <a:t> cluster. For </a:t>
            </a:r>
            <a:r>
              <a:rPr lang="it-IT" sz="1800" dirty="0" err="1" smtClean="0">
                <a:latin typeface="Georgia" panose="02040502050405020303" pitchFamily="18" charset="0"/>
              </a:rPr>
              <a:t>each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answer</a:t>
            </a:r>
            <a:r>
              <a:rPr lang="it-IT" sz="1800" dirty="0" smtClean="0">
                <a:latin typeface="Georgia" panose="02040502050405020303" pitchFamily="18" charset="0"/>
              </a:rPr>
              <a:t> a score </a:t>
            </a:r>
            <a:r>
              <a:rPr lang="it-IT" sz="1800" dirty="0" err="1" smtClean="0">
                <a:latin typeface="Georgia" panose="02040502050405020303" pitchFamily="18" charset="0"/>
              </a:rPr>
              <a:t>ranging</a:t>
            </a:r>
            <a:r>
              <a:rPr lang="it-IT" sz="1800" dirty="0" smtClean="0">
                <a:latin typeface="Georgia" panose="02040502050405020303" pitchFamily="18" charset="0"/>
              </a:rPr>
              <a:t> from </a:t>
            </a:r>
            <a:r>
              <a:rPr lang="it-IT" sz="1800" b="1" dirty="0" smtClean="0">
                <a:latin typeface="Georgia" panose="02040502050405020303" pitchFamily="18" charset="0"/>
              </a:rPr>
              <a:t>0 to 5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was</a:t>
            </a:r>
            <a:r>
              <a:rPr lang="it-IT" sz="1800" dirty="0" smtClean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assigned</a:t>
            </a:r>
            <a:r>
              <a:rPr lang="it-IT" sz="1800" dirty="0" smtClean="0">
                <a:latin typeface="Georgia" panose="02040502050405020303" pitchFamily="18" charset="0"/>
              </a:rPr>
              <a:t>, </a:t>
            </a:r>
            <a:r>
              <a:rPr lang="it-IT" sz="1800" dirty="0" err="1" smtClean="0">
                <a:latin typeface="Georgia" panose="02040502050405020303" pitchFamily="18" charset="0"/>
              </a:rPr>
              <a:t>according</a:t>
            </a:r>
            <a:r>
              <a:rPr lang="it-IT" sz="1800" dirty="0" smtClean="0">
                <a:latin typeface="Georgia" panose="02040502050405020303" pitchFamily="18" charset="0"/>
              </a:rPr>
              <a:t> to the </a:t>
            </a:r>
            <a:r>
              <a:rPr lang="it-IT" sz="1800" dirty="0" err="1" smtClean="0">
                <a:latin typeface="Georgia" panose="02040502050405020303" pitchFamily="18" charset="0"/>
              </a:rPr>
              <a:t>maturity</a:t>
            </a:r>
            <a:r>
              <a:rPr lang="it-IT" sz="1800" dirty="0">
                <a:latin typeface="Georgia" panose="02040502050405020303" pitchFamily="18" charset="0"/>
              </a:rPr>
              <a:t> </a:t>
            </a:r>
            <a:r>
              <a:rPr lang="it-IT" sz="1800" dirty="0" err="1" smtClean="0">
                <a:latin typeface="Georgia" panose="02040502050405020303" pitchFamily="18" charset="0"/>
              </a:rPr>
              <a:t>level</a:t>
            </a:r>
            <a:r>
              <a:rPr lang="it-IT" sz="1800" dirty="0">
                <a:latin typeface="Georgia" panose="02040502050405020303" pitchFamily="18" charset="0"/>
              </a:rPr>
              <a:t> </a:t>
            </a:r>
            <a:r>
              <a:rPr lang="it-IT" sz="1800" dirty="0" smtClean="0">
                <a:latin typeface="Georgia" panose="02040502050405020303" pitchFamily="18" charset="0"/>
              </a:rPr>
              <a:t>of the </a:t>
            </a:r>
            <a:r>
              <a:rPr lang="it-IT" sz="1800" dirty="0" err="1" smtClean="0">
                <a:latin typeface="Georgia" panose="02040502050405020303" pitchFamily="18" charset="0"/>
              </a:rPr>
              <a:t>measure</a:t>
            </a:r>
            <a:r>
              <a:rPr lang="it-IT" sz="1800" dirty="0" smtClean="0">
                <a:latin typeface="Georgia" panose="02040502050405020303" pitchFamily="18" charset="0"/>
              </a:rPr>
              <a:t> in </a:t>
            </a:r>
            <a:r>
              <a:rPr lang="it-IT" sz="1800" dirty="0" err="1" smtClean="0">
                <a:latin typeface="Georgia" panose="02040502050405020303" pitchFamily="18" charset="0"/>
              </a:rPr>
              <a:t>place</a:t>
            </a:r>
            <a:r>
              <a:rPr lang="it-IT" sz="1800" dirty="0" smtClean="0">
                <a:latin typeface="Georgia" panose="02040502050405020303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800" dirty="0">
              <a:latin typeface="Georgia" panose="020405020504050203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62555" y="967657"/>
            <a:ext cx="7247823" cy="4950744"/>
            <a:chOff x="1737792" y="1354096"/>
            <a:chExt cx="7247823" cy="4950744"/>
          </a:xfrm>
        </p:grpSpPr>
        <p:graphicFrame>
          <p:nvGraphicFramePr>
            <p:cNvPr id="19" name="Diagram 18"/>
            <p:cNvGraphicFramePr/>
            <p:nvPr>
              <p:extLst>
                <p:ext uri="{D42A27DB-BD31-4B8C-83A1-F6EECF244321}">
                  <p14:modId xmlns:p14="http://schemas.microsoft.com/office/powerpoint/2010/main" val="2919624879"/>
                </p:ext>
              </p:extLst>
            </p:nvPr>
          </p:nvGraphicFramePr>
          <p:xfrm>
            <a:off x="1737792" y="1354096"/>
            <a:ext cx="7247823" cy="49507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Oval 3"/>
            <p:cNvSpPr/>
            <p:nvPr/>
          </p:nvSpPr>
          <p:spPr>
            <a:xfrm>
              <a:off x="5403147" y="3291730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1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5707825" y="3733969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2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5507273" y="4176207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3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945333" y="4176207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4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645297" y="3792985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5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821294" y="3301840"/>
              <a:ext cx="288000" cy="288000"/>
            </a:xfrm>
            <a:prstGeom prst="ellipse">
              <a:avLst/>
            </a:prstGeom>
            <a:solidFill>
              <a:srgbClr val="B5C0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6</a:t>
              </a:r>
              <a:endParaRPr lang="en-GB" sz="1400" b="1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198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/>
              <a:t>Interviews</a:t>
            </a:r>
            <a:r>
              <a:rPr lang="it-IT" sz="3600" dirty="0" smtClean="0"/>
              <a:t> </a:t>
            </a:r>
            <a:r>
              <a:rPr lang="it-IT" sz="3600" dirty="0" err="1" smtClean="0"/>
              <a:t>Methodology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261477"/>
              </p:ext>
            </p:extLst>
          </p:nvPr>
        </p:nvGraphicFramePr>
        <p:xfrm>
          <a:off x="-1771173" y="1876683"/>
          <a:ext cx="7687341" cy="3891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53328" y="1421785"/>
            <a:ext cx="310589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0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30 Minutes </a:t>
            </a:r>
            <a:r>
              <a:rPr lang="it-IT" sz="2000" b="1" dirty="0" err="1">
                <a:solidFill>
                  <a:schemeClr val="accent2"/>
                </a:solidFill>
                <a:latin typeface="Georgia" panose="02040502050405020303" pitchFamily="18" charset="0"/>
              </a:rPr>
              <a:t>I</a:t>
            </a:r>
            <a:r>
              <a:rPr lang="it-IT" sz="2000" b="1" dirty="0" err="1" smtClean="0">
                <a:solidFill>
                  <a:schemeClr val="accent2"/>
                </a:solidFill>
                <a:latin typeface="Georgia" panose="02040502050405020303" pitchFamily="18" charset="0"/>
              </a:rPr>
              <a:t>nterview</a:t>
            </a:r>
            <a:r>
              <a:rPr lang="it-IT" sz="20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dirty="0" smtClean="0">
                <a:solidFill>
                  <a:schemeClr val="accent6"/>
                </a:solidFill>
                <a:latin typeface="Georgia" panose="02040502050405020303" pitchFamily="18" charset="0"/>
              </a:rPr>
              <a:t>27 </a:t>
            </a:r>
            <a:r>
              <a:rPr lang="it-IT" dirty="0" err="1" smtClean="0">
                <a:solidFill>
                  <a:schemeClr val="accent6"/>
                </a:solidFill>
                <a:latin typeface="Georgia" panose="02040502050405020303" pitchFamily="18" charset="0"/>
              </a:rPr>
              <a:t>questions</a:t>
            </a:r>
            <a:endParaRPr lang="it-IT" dirty="0" smtClean="0">
              <a:solidFill>
                <a:schemeClr val="accent6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dirty="0" smtClean="0">
                <a:solidFill>
                  <a:schemeClr val="accent6"/>
                </a:solidFill>
                <a:latin typeface="Georgia" panose="02040502050405020303" pitchFamily="18" charset="0"/>
              </a:rPr>
              <a:t>6 </a:t>
            </a:r>
            <a:r>
              <a:rPr lang="it-IT" dirty="0" err="1" smtClean="0">
                <a:solidFill>
                  <a:schemeClr val="accent6"/>
                </a:solidFill>
                <a:latin typeface="Georgia" panose="02040502050405020303" pitchFamily="18" charset="0"/>
              </a:rPr>
              <a:t>domains</a:t>
            </a:r>
            <a:r>
              <a:rPr lang="it-IT" dirty="0" smtClean="0">
                <a:solidFill>
                  <a:schemeClr val="accent6"/>
                </a:solidFill>
                <a:latin typeface="Georgia" panose="02040502050405020303" pitchFamily="18" charset="0"/>
              </a:rPr>
              <a:t> </a:t>
            </a:r>
            <a:r>
              <a:rPr lang="it-IT" dirty="0" err="1" smtClean="0">
                <a:solidFill>
                  <a:schemeClr val="accent6"/>
                </a:solidFill>
                <a:latin typeface="Georgia" panose="02040502050405020303" pitchFamily="18" charset="0"/>
              </a:rPr>
              <a:t>covered</a:t>
            </a:r>
            <a:endParaRPr lang="it-IT" dirty="0" smtClean="0">
              <a:solidFill>
                <a:schemeClr val="accent6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dirty="0" smtClean="0">
                <a:solidFill>
                  <a:schemeClr val="accent6"/>
                </a:solidFill>
                <a:latin typeface="Georgia" panose="02040502050405020303" pitchFamily="18" charset="0"/>
              </a:rPr>
              <a:t>135 maximum score</a:t>
            </a:r>
          </a:p>
          <a:p>
            <a:endParaRPr lang="it-IT" dirty="0">
              <a:latin typeface="Georgia" panose="02040502050405020303" pitchFamily="18" charset="0"/>
            </a:endParaRPr>
          </a:p>
          <a:p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6931152" y="3212345"/>
            <a:ext cx="923544" cy="610097"/>
          </a:xfrm>
          <a:prstGeom prst="downArrow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35624" y="4132017"/>
            <a:ext cx="259280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000" b="1" smtClean="0">
                <a:solidFill>
                  <a:srgbClr val="FFC000"/>
                </a:solidFill>
                <a:latin typeface="Georgia" panose="02040502050405020303" pitchFamily="18" charset="0"/>
              </a:rPr>
              <a:t>Evaluation </a:t>
            </a:r>
            <a:r>
              <a:rPr lang="it-IT" sz="2000" b="1" dirty="0" err="1" smtClean="0">
                <a:solidFill>
                  <a:srgbClr val="FFC000"/>
                </a:solidFill>
                <a:latin typeface="Georgia" panose="02040502050405020303" pitchFamily="18" charset="0"/>
              </a:rPr>
              <a:t>Phase</a:t>
            </a:r>
            <a:endParaRPr lang="en-GB" dirty="0">
              <a:solidFill>
                <a:schemeClr val="accent5"/>
              </a:solidFill>
              <a:latin typeface="Georgia" panose="02040502050405020303" pitchFamily="18" charset="0"/>
            </a:endParaRPr>
          </a:p>
        </p:txBody>
      </p:sp>
      <p:sp>
        <p:nvSpPr>
          <p:cNvPr id="8" name="Isosceles Triangle 7"/>
          <p:cNvSpPr/>
          <p:nvPr/>
        </p:nvSpPr>
        <p:spPr>
          <a:xfrm rot="10800000">
            <a:off x="6784848" y="4663440"/>
            <a:ext cx="1216152" cy="411480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35624" y="5206234"/>
            <a:ext cx="2816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Preliminary Qualitative </a:t>
            </a:r>
            <a:r>
              <a:rPr lang="it-IT" sz="20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Results</a:t>
            </a:r>
            <a:endParaRPr lang="en-GB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017" y="3668553"/>
            <a:ext cx="1222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Domain 1</a:t>
            </a:r>
            <a:endParaRPr lang="en-GB" sz="1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5333" y="2468224"/>
            <a:ext cx="1222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Q 1</a:t>
            </a:r>
            <a:endParaRPr lang="en-GB" sz="1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82819" y="4024295"/>
            <a:ext cx="1222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Q 2</a:t>
            </a:r>
            <a:endParaRPr lang="en-GB" sz="1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82467" y="5079734"/>
            <a:ext cx="42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Q3</a:t>
            </a:r>
            <a:endParaRPr lang="en-GB" sz="1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IP-SC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IP-SC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5959</TotalTime>
  <Words>771</Words>
  <Application>Microsoft Office PowerPoint</Application>
  <PresentationFormat>On-screen Show (4:3)</PresentationFormat>
  <Paragraphs>118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Georgia</vt:lpstr>
      <vt:lpstr>Verdana</vt:lpstr>
      <vt:lpstr>Wingdings</vt:lpstr>
      <vt:lpstr>Custom Design</vt:lpstr>
      <vt:lpstr>1_Custom Design</vt:lpstr>
      <vt:lpstr>2_Custom Design</vt:lpstr>
      <vt:lpstr>PowerPoint Presentation</vt:lpstr>
      <vt:lpstr>EU Ambassador Cities</vt:lpstr>
      <vt:lpstr>Manifesto on Citizen Engagement</vt:lpstr>
      <vt:lpstr>The Manifesto goes local</vt:lpstr>
      <vt:lpstr>Signatory cities of the Manifesto</vt:lpstr>
      <vt:lpstr>Selection of Ambassador Cities</vt:lpstr>
      <vt:lpstr>The selection process</vt:lpstr>
      <vt:lpstr>Domains</vt:lpstr>
      <vt:lpstr>Interviews Methodology</vt:lpstr>
      <vt:lpstr>Example of best answers received </vt:lpstr>
      <vt:lpstr>Data Collection Sheet</vt:lpstr>
      <vt:lpstr>Interviews Results</vt:lpstr>
      <vt:lpstr>Ambassador Cities</vt:lpstr>
      <vt:lpstr>What is next?</vt:lpstr>
      <vt:lpstr>PowerPoint Presentation</vt:lpstr>
    </vt:vector>
  </TitlesOfParts>
  <Company>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Pirard</dc:creator>
  <cp:lastModifiedBy>Andrew Pinn (MCI Brussels)</cp:lastModifiedBy>
  <cp:revision>71</cp:revision>
  <dcterms:created xsi:type="dcterms:W3CDTF">2016-03-24T14:08:05Z</dcterms:created>
  <dcterms:modified xsi:type="dcterms:W3CDTF">2017-09-27T09:38:16Z</dcterms:modified>
</cp:coreProperties>
</file>